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3" r:id="rId1"/>
  </p:sld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72" r:id="rId15"/>
    <p:sldId id="269" r:id="rId16"/>
    <p:sldId id="270" r:id="rId17"/>
    <p:sldId id="271"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68" d="100"/>
          <a:sy n="68" d="100"/>
        </p:scale>
        <p:origin x="73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_rels/data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2.svg"/></Relationships>
</file>

<file path=ppt/diagrams/_rels/data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4" Type="http://schemas.openxmlformats.org/officeDocument/2006/relationships/image" Target="../media/image20.svg"/></Relationships>
</file>

<file path=ppt/diagrams/_rels/data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4" Type="http://schemas.openxmlformats.org/officeDocument/2006/relationships/image" Target="../media/image24.svg"/></Relationships>
</file>

<file path=ppt/diagrams/_rels/data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2.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4" Type="http://schemas.openxmlformats.org/officeDocument/2006/relationships/image" Target="../media/image20.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4" Type="http://schemas.openxmlformats.org/officeDocument/2006/relationships/image" Target="../media/image24.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69CB69F0-A079-485F-AF8A-E9D1A09DCAF9}"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ED9128EA-AC7C-427B-A4CE-998E5ACCD85A}">
      <dgm:prSet/>
      <dgm:spPr/>
      <dgm:t>
        <a:bodyPr/>
        <a:lstStyle/>
        <a:p>
          <a:r>
            <a:rPr lang="fr-CA"/>
            <a:t>Qu’implique cette « première fois »? Sera-t-elle pareille pour toutes les filles? </a:t>
          </a:r>
          <a:endParaRPr lang="en-US"/>
        </a:p>
      </dgm:t>
    </dgm:pt>
    <dgm:pt modelId="{0343D85D-089A-49BE-8678-81E267C4D133}" type="parTrans" cxnId="{0E237B1E-BC9E-4739-9139-A9ADD581EE06}">
      <dgm:prSet/>
      <dgm:spPr/>
      <dgm:t>
        <a:bodyPr/>
        <a:lstStyle/>
        <a:p>
          <a:endParaRPr lang="en-US"/>
        </a:p>
      </dgm:t>
    </dgm:pt>
    <dgm:pt modelId="{21179D3F-13C9-4155-A506-C19453BF57C3}" type="sibTrans" cxnId="{0E237B1E-BC9E-4739-9139-A9ADD581EE06}">
      <dgm:prSet/>
      <dgm:spPr/>
      <dgm:t>
        <a:bodyPr/>
        <a:lstStyle/>
        <a:p>
          <a:endParaRPr lang="en-US"/>
        </a:p>
      </dgm:t>
    </dgm:pt>
    <dgm:pt modelId="{493E3202-45F2-4162-B4D1-1DB3BBECD0EF}">
      <dgm:prSet/>
      <dgm:spPr/>
      <dgm:t>
        <a:bodyPr/>
        <a:lstStyle/>
        <a:p>
          <a:r>
            <a:rPr lang="fr-CA" dirty="0"/>
            <a:t>Cela dépend de ton niveau de stress, de la tension de ton hymen (petite membrane située à l’ouverture du vagin). Certaines filles ont déjà dilaté le leur par la pratique d’un sport, de la masturbation ou par l’insertion d’un tampon! Et ne t’inquiète pas si tu n’as aucun plaisir!</a:t>
          </a:r>
          <a:endParaRPr lang="en-US" dirty="0"/>
        </a:p>
      </dgm:t>
    </dgm:pt>
    <dgm:pt modelId="{EF561C5A-C159-4F03-8849-11AE8C44A0CD}" type="parTrans" cxnId="{B4672365-9A9F-4DBC-BCC4-BB89AE79F92A}">
      <dgm:prSet/>
      <dgm:spPr/>
      <dgm:t>
        <a:bodyPr/>
        <a:lstStyle/>
        <a:p>
          <a:endParaRPr lang="en-US"/>
        </a:p>
      </dgm:t>
    </dgm:pt>
    <dgm:pt modelId="{94DEF9F1-5A56-4735-A8B9-DB47B9BC3C3B}" type="sibTrans" cxnId="{B4672365-9A9F-4DBC-BCC4-BB89AE79F92A}">
      <dgm:prSet/>
      <dgm:spPr/>
      <dgm:t>
        <a:bodyPr/>
        <a:lstStyle/>
        <a:p>
          <a:endParaRPr lang="en-US"/>
        </a:p>
      </dgm:t>
    </dgm:pt>
    <dgm:pt modelId="{2DFF371C-B66F-4E7D-9480-38728A357A19}" type="pres">
      <dgm:prSet presAssocID="{69CB69F0-A079-485F-AF8A-E9D1A09DCAF9}" presName="root" presStyleCnt="0">
        <dgm:presLayoutVars>
          <dgm:dir/>
          <dgm:resizeHandles val="exact"/>
        </dgm:presLayoutVars>
      </dgm:prSet>
      <dgm:spPr/>
    </dgm:pt>
    <dgm:pt modelId="{2098B305-C453-40DD-BF18-BED53983B94A}" type="pres">
      <dgm:prSet presAssocID="{ED9128EA-AC7C-427B-A4CE-998E5ACCD85A}" presName="compNode" presStyleCnt="0"/>
      <dgm:spPr/>
    </dgm:pt>
    <dgm:pt modelId="{BE41460C-880E-4E31-B810-EAA132DA3D69}" type="pres">
      <dgm:prSet presAssocID="{ED9128EA-AC7C-427B-A4CE-998E5ACCD85A}" presName="bgRect" presStyleLbl="bgShp" presStyleIdx="0" presStyleCnt="2"/>
      <dgm:spPr/>
    </dgm:pt>
    <dgm:pt modelId="{7B57A8E7-F284-4064-8DE4-6DC658996BC0}" type="pres">
      <dgm:prSet presAssocID="{ED9128EA-AC7C-427B-A4CE-998E5ACCD85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eprechaun Hat"/>
        </a:ext>
      </dgm:extLst>
    </dgm:pt>
    <dgm:pt modelId="{2EBF2966-6303-447A-A550-7131853F5C72}" type="pres">
      <dgm:prSet presAssocID="{ED9128EA-AC7C-427B-A4CE-998E5ACCD85A}" presName="spaceRect" presStyleCnt="0"/>
      <dgm:spPr/>
    </dgm:pt>
    <dgm:pt modelId="{CE6AEDDE-89D5-4B5D-A393-E6FA78ACF670}" type="pres">
      <dgm:prSet presAssocID="{ED9128EA-AC7C-427B-A4CE-998E5ACCD85A}" presName="parTx" presStyleLbl="revTx" presStyleIdx="0" presStyleCnt="2">
        <dgm:presLayoutVars>
          <dgm:chMax val="0"/>
          <dgm:chPref val="0"/>
        </dgm:presLayoutVars>
      </dgm:prSet>
      <dgm:spPr/>
    </dgm:pt>
    <dgm:pt modelId="{B48B0AB3-ED61-46F3-992C-CF8E15426076}" type="pres">
      <dgm:prSet presAssocID="{21179D3F-13C9-4155-A506-C19453BF57C3}" presName="sibTrans" presStyleCnt="0"/>
      <dgm:spPr/>
    </dgm:pt>
    <dgm:pt modelId="{9B43EB95-424C-4E80-AE50-F27FD496C5D8}" type="pres">
      <dgm:prSet presAssocID="{493E3202-45F2-4162-B4D1-1DB3BBECD0EF}" presName="compNode" presStyleCnt="0"/>
      <dgm:spPr/>
    </dgm:pt>
    <dgm:pt modelId="{3B42C9EE-9E8F-44A9-B298-76D91A8163D6}" type="pres">
      <dgm:prSet presAssocID="{493E3202-45F2-4162-B4D1-1DB3BBECD0EF}" presName="bgRect" presStyleLbl="bgShp" presStyleIdx="1" presStyleCnt="2"/>
      <dgm:spPr/>
    </dgm:pt>
    <dgm:pt modelId="{6D62CDC3-04A5-49B7-99D4-82C8F48BB4CD}" type="pres">
      <dgm:prSet presAssocID="{493E3202-45F2-4162-B4D1-1DB3BBECD0EF}"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keleton"/>
        </a:ext>
      </dgm:extLst>
    </dgm:pt>
    <dgm:pt modelId="{93BBFCBE-2729-461D-A92F-AAED09FA84C3}" type="pres">
      <dgm:prSet presAssocID="{493E3202-45F2-4162-B4D1-1DB3BBECD0EF}" presName="spaceRect" presStyleCnt="0"/>
      <dgm:spPr/>
    </dgm:pt>
    <dgm:pt modelId="{72F63E23-0A52-4AB8-9814-F29B70488225}" type="pres">
      <dgm:prSet presAssocID="{493E3202-45F2-4162-B4D1-1DB3BBECD0EF}" presName="parTx" presStyleLbl="revTx" presStyleIdx="1" presStyleCnt="2">
        <dgm:presLayoutVars>
          <dgm:chMax val="0"/>
          <dgm:chPref val="0"/>
        </dgm:presLayoutVars>
      </dgm:prSet>
      <dgm:spPr/>
    </dgm:pt>
  </dgm:ptLst>
  <dgm:cxnLst>
    <dgm:cxn modelId="{0E237B1E-BC9E-4739-9139-A9ADD581EE06}" srcId="{69CB69F0-A079-485F-AF8A-E9D1A09DCAF9}" destId="{ED9128EA-AC7C-427B-A4CE-998E5ACCD85A}" srcOrd="0" destOrd="0" parTransId="{0343D85D-089A-49BE-8678-81E267C4D133}" sibTransId="{21179D3F-13C9-4155-A506-C19453BF57C3}"/>
    <dgm:cxn modelId="{B4672365-9A9F-4DBC-BCC4-BB89AE79F92A}" srcId="{69CB69F0-A079-485F-AF8A-E9D1A09DCAF9}" destId="{493E3202-45F2-4162-B4D1-1DB3BBECD0EF}" srcOrd="1" destOrd="0" parTransId="{EF561C5A-C159-4F03-8849-11AE8C44A0CD}" sibTransId="{94DEF9F1-5A56-4735-A8B9-DB47B9BC3C3B}"/>
    <dgm:cxn modelId="{889788A7-15E2-4900-8730-F68E9E84BF5D}" type="presOf" srcId="{493E3202-45F2-4162-B4D1-1DB3BBECD0EF}" destId="{72F63E23-0A52-4AB8-9814-F29B70488225}" srcOrd="0" destOrd="0" presId="urn:microsoft.com/office/officeart/2018/2/layout/IconVerticalSolidList"/>
    <dgm:cxn modelId="{F6D798D3-3512-4B5A-B003-6B2C9652003E}" type="presOf" srcId="{ED9128EA-AC7C-427B-A4CE-998E5ACCD85A}" destId="{CE6AEDDE-89D5-4B5D-A393-E6FA78ACF670}" srcOrd="0" destOrd="0" presId="urn:microsoft.com/office/officeart/2018/2/layout/IconVerticalSolidList"/>
    <dgm:cxn modelId="{38DDBBEE-5F90-4B09-BA09-F7D9B74EEFFB}" type="presOf" srcId="{69CB69F0-A079-485F-AF8A-E9D1A09DCAF9}" destId="{2DFF371C-B66F-4E7D-9480-38728A357A19}" srcOrd="0" destOrd="0" presId="urn:microsoft.com/office/officeart/2018/2/layout/IconVerticalSolidList"/>
    <dgm:cxn modelId="{253A3653-30A7-44AB-AB1D-4009350B52FC}" type="presParOf" srcId="{2DFF371C-B66F-4E7D-9480-38728A357A19}" destId="{2098B305-C453-40DD-BF18-BED53983B94A}" srcOrd="0" destOrd="0" presId="urn:microsoft.com/office/officeart/2018/2/layout/IconVerticalSolidList"/>
    <dgm:cxn modelId="{BFC1D113-28B0-4095-9EB2-7E1D18A68594}" type="presParOf" srcId="{2098B305-C453-40DD-BF18-BED53983B94A}" destId="{BE41460C-880E-4E31-B810-EAA132DA3D69}" srcOrd="0" destOrd="0" presId="urn:microsoft.com/office/officeart/2018/2/layout/IconVerticalSolidList"/>
    <dgm:cxn modelId="{EF63BCBD-65BF-4510-A08B-900799D637D9}" type="presParOf" srcId="{2098B305-C453-40DD-BF18-BED53983B94A}" destId="{7B57A8E7-F284-4064-8DE4-6DC658996BC0}" srcOrd="1" destOrd="0" presId="urn:microsoft.com/office/officeart/2018/2/layout/IconVerticalSolidList"/>
    <dgm:cxn modelId="{7054E244-7310-47A2-8361-7F210AE8091C}" type="presParOf" srcId="{2098B305-C453-40DD-BF18-BED53983B94A}" destId="{2EBF2966-6303-447A-A550-7131853F5C72}" srcOrd="2" destOrd="0" presId="urn:microsoft.com/office/officeart/2018/2/layout/IconVerticalSolidList"/>
    <dgm:cxn modelId="{DBB18780-20FE-4C36-AD04-DF729AEB629D}" type="presParOf" srcId="{2098B305-C453-40DD-BF18-BED53983B94A}" destId="{CE6AEDDE-89D5-4B5D-A393-E6FA78ACF670}" srcOrd="3" destOrd="0" presId="urn:microsoft.com/office/officeart/2018/2/layout/IconVerticalSolidList"/>
    <dgm:cxn modelId="{B29E34AA-A522-4CE3-8180-F49A49288E94}" type="presParOf" srcId="{2DFF371C-B66F-4E7D-9480-38728A357A19}" destId="{B48B0AB3-ED61-46F3-992C-CF8E15426076}" srcOrd="1" destOrd="0" presId="urn:microsoft.com/office/officeart/2018/2/layout/IconVerticalSolidList"/>
    <dgm:cxn modelId="{7BAEC0BB-4063-48F5-A2D4-60CCD789E8BC}" type="presParOf" srcId="{2DFF371C-B66F-4E7D-9480-38728A357A19}" destId="{9B43EB95-424C-4E80-AE50-F27FD496C5D8}" srcOrd="2" destOrd="0" presId="urn:microsoft.com/office/officeart/2018/2/layout/IconVerticalSolidList"/>
    <dgm:cxn modelId="{750335A6-1E99-4497-B1A6-1D09C62F2425}" type="presParOf" srcId="{9B43EB95-424C-4E80-AE50-F27FD496C5D8}" destId="{3B42C9EE-9E8F-44A9-B298-76D91A8163D6}" srcOrd="0" destOrd="0" presId="urn:microsoft.com/office/officeart/2018/2/layout/IconVerticalSolidList"/>
    <dgm:cxn modelId="{6341A24E-4729-453D-A310-16C30152BFF2}" type="presParOf" srcId="{9B43EB95-424C-4E80-AE50-F27FD496C5D8}" destId="{6D62CDC3-04A5-49B7-99D4-82C8F48BB4CD}" srcOrd="1" destOrd="0" presId="urn:microsoft.com/office/officeart/2018/2/layout/IconVerticalSolidList"/>
    <dgm:cxn modelId="{FD1F9324-D23A-47B6-BAAC-DAD70A5D8A50}" type="presParOf" srcId="{9B43EB95-424C-4E80-AE50-F27FD496C5D8}" destId="{93BBFCBE-2729-461D-A92F-AAED09FA84C3}" srcOrd="2" destOrd="0" presId="urn:microsoft.com/office/officeart/2018/2/layout/IconVerticalSolidList"/>
    <dgm:cxn modelId="{E39FA676-EA0C-443F-A986-6968C1581BB5}" type="presParOf" srcId="{9B43EB95-424C-4E80-AE50-F27FD496C5D8}" destId="{72F63E23-0A52-4AB8-9814-F29B7048822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D68DDE-A828-4B03-A38C-2110828B0BEE}"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A311634D-CA51-49E4-94A7-E65CA797803A}">
      <dgm:prSet/>
      <dgm:spPr/>
      <dgm:t>
        <a:bodyPr/>
        <a:lstStyle/>
        <a:p>
          <a:pPr>
            <a:lnSpc>
              <a:spcPct val="100000"/>
            </a:lnSpc>
            <a:defRPr cap="all"/>
          </a:pPr>
          <a:r>
            <a:rPr lang="fr-CA"/>
            <a:t>Ce sont les partenaires qui décident ce qui leur plait. </a:t>
          </a:r>
          <a:endParaRPr lang="en-US"/>
        </a:p>
      </dgm:t>
    </dgm:pt>
    <dgm:pt modelId="{9DF21632-341D-4CFF-8264-D5FE194CE197}" type="parTrans" cxnId="{A2FDD87A-A819-4B49-B574-E86A00A63E3B}">
      <dgm:prSet/>
      <dgm:spPr/>
      <dgm:t>
        <a:bodyPr/>
        <a:lstStyle/>
        <a:p>
          <a:endParaRPr lang="en-US"/>
        </a:p>
      </dgm:t>
    </dgm:pt>
    <dgm:pt modelId="{A01C4420-210C-4062-A0A0-93C2DB06D3D5}" type="sibTrans" cxnId="{A2FDD87A-A819-4B49-B574-E86A00A63E3B}">
      <dgm:prSet/>
      <dgm:spPr/>
      <dgm:t>
        <a:bodyPr/>
        <a:lstStyle/>
        <a:p>
          <a:endParaRPr lang="en-US"/>
        </a:p>
      </dgm:t>
    </dgm:pt>
    <dgm:pt modelId="{224E29FD-4856-4EED-9263-FE36D3AA6643}">
      <dgm:prSet/>
      <dgm:spPr/>
      <dgm:t>
        <a:bodyPr/>
        <a:lstStyle/>
        <a:p>
          <a:pPr>
            <a:lnSpc>
              <a:spcPct val="100000"/>
            </a:lnSpc>
            <a:defRPr cap="all"/>
          </a:pPr>
          <a:r>
            <a:rPr lang="fr-CA"/>
            <a:t>Les deux personnes doivent être consentantes.</a:t>
          </a:r>
          <a:endParaRPr lang="en-US"/>
        </a:p>
      </dgm:t>
    </dgm:pt>
    <dgm:pt modelId="{502988B9-A271-46F8-848A-EF52C6DCDC31}" type="parTrans" cxnId="{AAB7E2F6-0E3E-43E0-A502-DB2F3865BCC2}">
      <dgm:prSet/>
      <dgm:spPr/>
      <dgm:t>
        <a:bodyPr/>
        <a:lstStyle/>
        <a:p>
          <a:endParaRPr lang="en-US"/>
        </a:p>
      </dgm:t>
    </dgm:pt>
    <dgm:pt modelId="{616A9B34-63DD-4A6E-BE33-6A613D5A651E}" type="sibTrans" cxnId="{AAB7E2F6-0E3E-43E0-A502-DB2F3865BCC2}">
      <dgm:prSet/>
      <dgm:spPr/>
      <dgm:t>
        <a:bodyPr/>
        <a:lstStyle/>
        <a:p>
          <a:endParaRPr lang="en-US"/>
        </a:p>
      </dgm:t>
    </dgm:pt>
    <dgm:pt modelId="{AF1CADEA-CD5E-452E-ADC7-51CED9E113D6}">
      <dgm:prSet/>
      <dgm:spPr/>
      <dgm:t>
        <a:bodyPr/>
        <a:lstStyle/>
        <a:p>
          <a:pPr>
            <a:lnSpc>
              <a:spcPct val="100000"/>
            </a:lnSpc>
            <a:defRPr cap="all"/>
          </a:pPr>
          <a:r>
            <a:rPr lang="fr-CA"/>
            <a:t>Lors d’une fellation, il n’est pas obligatoire d’avaler le sperme.</a:t>
          </a:r>
          <a:endParaRPr lang="en-US"/>
        </a:p>
      </dgm:t>
    </dgm:pt>
    <dgm:pt modelId="{8FA64E83-96EA-47CD-B4F4-FD2713B92CDF}" type="parTrans" cxnId="{1B7F0CDB-1E33-4906-BE1E-A0B54F3AB1B9}">
      <dgm:prSet/>
      <dgm:spPr/>
      <dgm:t>
        <a:bodyPr/>
        <a:lstStyle/>
        <a:p>
          <a:endParaRPr lang="en-US"/>
        </a:p>
      </dgm:t>
    </dgm:pt>
    <dgm:pt modelId="{417BBC6A-B6A9-4787-804F-A0933BF9EAFB}" type="sibTrans" cxnId="{1B7F0CDB-1E33-4906-BE1E-A0B54F3AB1B9}">
      <dgm:prSet/>
      <dgm:spPr/>
      <dgm:t>
        <a:bodyPr/>
        <a:lstStyle/>
        <a:p>
          <a:endParaRPr lang="en-US"/>
        </a:p>
      </dgm:t>
    </dgm:pt>
    <dgm:pt modelId="{4F7C9365-7651-447A-A463-CD7C37D6CC0C}" type="pres">
      <dgm:prSet presAssocID="{F3D68DDE-A828-4B03-A38C-2110828B0BEE}" presName="root" presStyleCnt="0">
        <dgm:presLayoutVars>
          <dgm:dir/>
          <dgm:resizeHandles val="exact"/>
        </dgm:presLayoutVars>
      </dgm:prSet>
      <dgm:spPr/>
    </dgm:pt>
    <dgm:pt modelId="{E39A2B12-8E38-4989-8940-D23819DB3077}" type="pres">
      <dgm:prSet presAssocID="{A311634D-CA51-49E4-94A7-E65CA797803A}" presName="compNode" presStyleCnt="0"/>
      <dgm:spPr/>
    </dgm:pt>
    <dgm:pt modelId="{71BE7122-37BD-4CB4-9DFD-B93E99AEAB46}" type="pres">
      <dgm:prSet presAssocID="{A311634D-CA51-49E4-94A7-E65CA797803A}" presName="iconBgRect" presStyleLbl="bgShp" presStyleIdx="0" presStyleCnt="3" custLinFactNeighborX="-1596" custLinFactNeighborY="4436"/>
      <dgm:spPr/>
    </dgm:pt>
    <dgm:pt modelId="{0D69A2BB-1DCB-42E6-A0C2-F31595E56955}" type="pres">
      <dgm:prSet presAssocID="{A311634D-CA51-49E4-94A7-E65CA797803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ard Room"/>
        </a:ext>
      </dgm:extLst>
    </dgm:pt>
    <dgm:pt modelId="{39AE5CC6-86CC-44A7-B85D-0E8CADD695E0}" type="pres">
      <dgm:prSet presAssocID="{A311634D-CA51-49E4-94A7-E65CA797803A}" presName="spaceRect" presStyleCnt="0"/>
      <dgm:spPr/>
    </dgm:pt>
    <dgm:pt modelId="{A3A55D79-7F5F-43F6-9258-16E6CAD35FA6}" type="pres">
      <dgm:prSet presAssocID="{A311634D-CA51-49E4-94A7-E65CA797803A}" presName="textRect" presStyleLbl="revTx" presStyleIdx="0" presStyleCnt="3">
        <dgm:presLayoutVars>
          <dgm:chMax val="1"/>
          <dgm:chPref val="1"/>
        </dgm:presLayoutVars>
      </dgm:prSet>
      <dgm:spPr/>
    </dgm:pt>
    <dgm:pt modelId="{7ABE0C91-1B64-4087-85C6-C053FAD202AA}" type="pres">
      <dgm:prSet presAssocID="{A01C4420-210C-4062-A0A0-93C2DB06D3D5}" presName="sibTrans" presStyleCnt="0"/>
      <dgm:spPr/>
    </dgm:pt>
    <dgm:pt modelId="{C283443E-7916-4560-BA48-B9719646C9DE}" type="pres">
      <dgm:prSet presAssocID="{224E29FD-4856-4EED-9263-FE36D3AA6643}" presName="compNode" presStyleCnt="0"/>
      <dgm:spPr/>
    </dgm:pt>
    <dgm:pt modelId="{C1D39417-6775-4BC4-ACAD-643BDBE76D43}" type="pres">
      <dgm:prSet presAssocID="{224E29FD-4856-4EED-9263-FE36D3AA6643}" presName="iconBgRect" presStyleLbl="bgShp" presStyleIdx="1" presStyleCnt="3"/>
      <dgm:spPr/>
    </dgm:pt>
    <dgm:pt modelId="{724F50E3-2269-4629-80B7-C02D233EA978}" type="pres">
      <dgm:prSet presAssocID="{224E29FD-4856-4EED-9263-FE36D3AA664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ille"/>
        </a:ext>
      </dgm:extLst>
    </dgm:pt>
    <dgm:pt modelId="{8BCF83FB-AEE8-4FE1-9071-B3DC3BD968E6}" type="pres">
      <dgm:prSet presAssocID="{224E29FD-4856-4EED-9263-FE36D3AA6643}" presName="spaceRect" presStyleCnt="0"/>
      <dgm:spPr/>
    </dgm:pt>
    <dgm:pt modelId="{B533649C-0182-453C-A63D-B912F1A10277}" type="pres">
      <dgm:prSet presAssocID="{224E29FD-4856-4EED-9263-FE36D3AA6643}" presName="textRect" presStyleLbl="revTx" presStyleIdx="1" presStyleCnt="3">
        <dgm:presLayoutVars>
          <dgm:chMax val="1"/>
          <dgm:chPref val="1"/>
        </dgm:presLayoutVars>
      </dgm:prSet>
      <dgm:spPr/>
    </dgm:pt>
    <dgm:pt modelId="{2DD471BB-C5FF-4DAF-8837-EC475433C496}" type="pres">
      <dgm:prSet presAssocID="{616A9B34-63DD-4A6E-BE33-6A613D5A651E}" presName="sibTrans" presStyleCnt="0"/>
      <dgm:spPr/>
    </dgm:pt>
    <dgm:pt modelId="{69050FE9-FF2C-4FCD-A8B5-FC5183576847}" type="pres">
      <dgm:prSet presAssocID="{AF1CADEA-CD5E-452E-ADC7-51CED9E113D6}" presName="compNode" presStyleCnt="0"/>
      <dgm:spPr/>
    </dgm:pt>
    <dgm:pt modelId="{2DDF7CFD-A5E7-4815-984C-FFE1FEEC5DF1}" type="pres">
      <dgm:prSet presAssocID="{AF1CADEA-CD5E-452E-ADC7-51CED9E113D6}" presName="iconBgRect" presStyleLbl="bgShp" presStyleIdx="2" presStyleCnt="3"/>
      <dgm:spPr/>
    </dgm:pt>
    <dgm:pt modelId="{A08305AF-5C5A-433C-B571-351BEC845FA6}" type="pres">
      <dgm:prSet presAssocID="{AF1CADEA-CD5E-452E-ADC7-51CED9E113D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keleton"/>
        </a:ext>
      </dgm:extLst>
    </dgm:pt>
    <dgm:pt modelId="{B50DF53A-2393-4933-B19E-3E7E5E8C3B59}" type="pres">
      <dgm:prSet presAssocID="{AF1CADEA-CD5E-452E-ADC7-51CED9E113D6}" presName="spaceRect" presStyleCnt="0"/>
      <dgm:spPr/>
    </dgm:pt>
    <dgm:pt modelId="{35C40B0F-4447-47B1-A311-B5615E1976DE}" type="pres">
      <dgm:prSet presAssocID="{AF1CADEA-CD5E-452E-ADC7-51CED9E113D6}" presName="textRect" presStyleLbl="revTx" presStyleIdx="2" presStyleCnt="3">
        <dgm:presLayoutVars>
          <dgm:chMax val="1"/>
          <dgm:chPref val="1"/>
        </dgm:presLayoutVars>
      </dgm:prSet>
      <dgm:spPr/>
    </dgm:pt>
  </dgm:ptLst>
  <dgm:cxnLst>
    <dgm:cxn modelId="{01708A0A-982B-4130-81D0-90F496F5983F}" type="presOf" srcId="{F3D68DDE-A828-4B03-A38C-2110828B0BEE}" destId="{4F7C9365-7651-447A-A463-CD7C37D6CC0C}" srcOrd="0" destOrd="0" presId="urn:microsoft.com/office/officeart/2018/5/layout/IconCircleLabelList"/>
    <dgm:cxn modelId="{A8B7D40E-10E6-46D5-A257-5B27FFEE5F67}" type="presOf" srcId="{224E29FD-4856-4EED-9263-FE36D3AA6643}" destId="{B533649C-0182-453C-A63D-B912F1A10277}" srcOrd="0" destOrd="0" presId="urn:microsoft.com/office/officeart/2018/5/layout/IconCircleLabelList"/>
    <dgm:cxn modelId="{7936507A-AC29-45EF-AA72-1FF3F8BE09B1}" type="presOf" srcId="{A311634D-CA51-49E4-94A7-E65CA797803A}" destId="{A3A55D79-7F5F-43F6-9258-16E6CAD35FA6}" srcOrd="0" destOrd="0" presId="urn:microsoft.com/office/officeart/2018/5/layout/IconCircleLabelList"/>
    <dgm:cxn modelId="{A2FDD87A-A819-4B49-B574-E86A00A63E3B}" srcId="{F3D68DDE-A828-4B03-A38C-2110828B0BEE}" destId="{A311634D-CA51-49E4-94A7-E65CA797803A}" srcOrd="0" destOrd="0" parTransId="{9DF21632-341D-4CFF-8264-D5FE194CE197}" sibTransId="{A01C4420-210C-4062-A0A0-93C2DB06D3D5}"/>
    <dgm:cxn modelId="{D607487F-4D7C-4DB1-B946-DF4B6388D676}" type="presOf" srcId="{AF1CADEA-CD5E-452E-ADC7-51CED9E113D6}" destId="{35C40B0F-4447-47B1-A311-B5615E1976DE}" srcOrd="0" destOrd="0" presId="urn:microsoft.com/office/officeart/2018/5/layout/IconCircleLabelList"/>
    <dgm:cxn modelId="{1B7F0CDB-1E33-4906-BE1E-A0B54F3AB1B9}" srcId="{F3D68DDE-A828-4B03-A38C-2110828B0BEE}" destId="{AF1CADEA-CD5E-452E-ADC7-51CED9E113D6}" srcOrd="2" destOrd="0" parTransId="{8FA64E83-96EA-47CD-B4F4-FD2713B92CDF}" sibTransId="{417BBC6A-B6A9-4787-804F-A0933BF9EAFB}"/>
    <dgm:cxn modelId="{AAB7E2F6-0E3E-43E0-A502-DB2F3865BCC2}" srcId="{F3D68DDE-A828-4B03-A38C-2110828B0BEE}" destId="{224E29FD-4856-4EED-9263-FE36D3AA6643}" srcOrd="1" destOrd="0" parTransId="{502988B9-A271-46F8-848A-EF52C6DCDC31}" sibTransId="{616A9B34-63DD-4A6E-BE33-6A613D5A651E}"/>
    <dgm:cxn modelId="{C2909D32-B2E7-4E4C-9AD6-152032C02E5C}" type="presParOf" srcId="{4F7C9365-7651-447A-A463-CD7C37D6CC0C}" destId="{E39A2B12-8E38-4989-8940-D23819DB3077}" srcOrd="0" destOrd="0" presId="urn:microsoft.com/office/officeart/2018/5/layout/IconCircleLabelList"/>
    <dgm:cxn modelId="{A5CB6B98-EE90-4419-84D4-800E7E332F3A}" type="presParOf" srcId="{E39A2B12-8E38-4989-8940-D23819DB3077}" destId="{71BE7122-37BD-4CB4-9DFD-B93E99AEAB46}" srcOrd="0" destOrd="0" presId="urn:microsoft.com/office/officeart/2018/5/layout/IconCircleLabelList"/>
    <dgm:cxn modelId="{FF01E26D-83EE-4F08-A60A-EB8A96477CC4}" type="presParOf" srcId="{E39A2B12-8E38-4989-8940-D23819DB3077}" destId="{0D69A2BB-1DCB-42E6-A0C2-F31595E56955}" srcOrd="1" destOrd="0" presId="urn:microsoft.com/office/officeart/2018/5/layout/IconCircleLabelList"/>
    <dgm:cxn modelId="{65F0FEFA-B8B1-4B1E-8E12-72B4632A9838}" type="presParOf" srcId="{E39A2B12-8E38-4989-8940-D23819DB3077}" destId="{39AE5CC6-86CC-44A7-B85D-0E8CADD695E0}" srcOrd="2" destOrd="0" presId="urn:microsoft.com/office/officeart/2018/5/layout/IconCircleLabelList"/>
    <dgm:cxn modelId="{37651629-ABD0-45ED-BC9A-D673CCAA70FF}" type="presParOf" srcId="{E39A2B12-8E38-4989-8940-D23819DB3077}" destId="{A3A55D79-7F5F-43F6-9258-16E6CAD35FA6}" srcOrd="3" destOrd="0" presId="urn:microsoft.com/office/officeart/2018/5/layout/IconCircleLabelList"/>
    <dgm:cxn modelId="{3AD4D395-E811-45DF-B2AA-EA90A72AA703}" type="presParOf" srcId="{4F7C9365-7651-447A-A463-CD7C37D6CC0C}" destId="{7ABE0C91-1B64-4087-85C6-C053FAD202AA}" srcOrd="1" destOrd="0" presId="urn:microsoft.com/office/officeart/2018/5/layout/IconCircleLabelList"/>
    <dgm:cxn modelId="{40A03CD7-B613-4BF3-AF4B-FF21EE64E2AB}" type="presParOf" srcId="{4F7C9365-7651-447A-A463-CD7C37D6CC0C}" destId="{C283443E-7916-4560-BA48-B9719646C9DE}" srcOrd="2" destOrd="0" presId="urn:microsoft.com/office/officeart/2018/5/layout/IconCircleLabelList"/>
    <dgm:cxn modelId="{C108E5F6-FDDB-49D9-8C16-FADDAD6F914D}" type="presParOf" srcId="{C283443E-7916-4560-BA48-B9719646C9DE}" destId="{C1D39417-6775-4BC4-ACAD-643BDBE76D43}" srcOrd="0" destOrd="0" presId="urn:microsoft.com/office/officeart/2018/5/layout/IconCircleLabelList"/>
    <dgm:cxn modelId="{88FDA25D-3782-4547-8ED0-02ECBD1EEE9A}" type="presParOf" srcId="{C283443E-7916-4560-BA48-B9719646C9DE}" destId="{724F50E3-2269-4629-80B7-C02D233EA978}" srcOrd="1" destOrd="0" presId="urn:microsoft.com/office/officeart/2018/5/layout/IconCircleLabelList"/>
    <dgm:cxn modelId="{6499F267-06B7-4EA8-8A7F-3F65F3B279F5}" type="presParOf" srcId="{C283443E-7916-4560-BA48-B9719646C9DE}" destId="{8BCF83FB-AEE8-4FE1-9071-B3DC3BD968E6}" srcOrd="2" destOrd="0" presId="urn:microsoft.com/office/officeart/2018/5/layout/IconCircleLabelList"/>
    <dgm:cxn modelId="{08BF5E69-1766-4A82-B9FC-FD43B3F98087}" type="presParOf" srcId="{C283443E-7916-4560-BA48-B9719646C9DE}" destId="{B533649C-0182-453C-A63D-B912F1A10277}" srcOrd="3" destOrd="0" presId="urn:microsoft.com/office/officeart/2018/5/layout/IconCircleLabelList"/>
    <dgm:cxn modelId="{B3A0A4B7-CA70-40F9-8116-C28F66AB1DE4}" type="presParOf" srcId="{4F7C9365-7651-447A-A463-CD7C37D6CC0C}" destId="{2DD471BB-C5FF-4DAF-8837-EC475433C496}" srcOrd="3" destOrd="0" presId="urn:microsoft.com/office/officeart/2018/5/layout/IconCircleLabelList"/>
    <dgm:cxn modelId="{5581CEB8-C9C2-4749-9FA2-5832A03295C5}" type="presParOf" srcId="{4F7C9365-7651-447A-A463-CD7C37D6CC0C}" destId="{69050FE9-FF2C-4FCD-A8B5-FC5183576847}" srcOrd="4" destOrd="0" presId="urn:microsoft.com/office/officeart/2018/5/layout/IconCircleLabelList"/>
    <dgm:cxn modelId="{A4B2ECAD-49BE-49D1-9552-754EA563A183}" type="presParOf" srcId="{69050FE9-FF2C-4FCD-A8B5-FC5183576847}" destId="{2DDF7CFD-A5E7-4815-984C-FFE1FEEC5DF1}" srcOrd="0" destOrd="0" presId="urn:microsoft.com/office/officeart/2018/5/layout/IconCircleLabelList"/>
    <dgm:cxn modelId="{AF7E027A-BFF2-420A-9C8E-20762D4BAB7A}" type="presParOf" srcId="{69050FE9-FF2C-4FCD-A8B5-FC5183576847}" destId="{A08305AF-5C5A-433C-B571-351BEC845FA6}" srcOrd="1" destOrd="0" presId="urn:microsoft.com/office/officeart/2018/5/layout/IconCircleLabelList"/>
    <dgm:cxn modelId="{114F2527-19B9-4D9E-8157-37D01FB7DB90}" type="presParOf" srcId="{69050FE9-FF2C-4FCD-A8B5-FC5183576847}" destId="{B50DF53A-2393-4933-B19E-3E7E5E8C3B59}" srcOrd="2" destOrd="0" presId="urn:microsoft.com/office/officeart/2018/5/layout/IconCircleLabelList"/>
    <dgm:cxn modelId="{61A2D3F9-C1BD-4EAE-8F00-461044D01268}" type="presParOf" srcId="{69050FE9-FF2C-4FCD-A8B5-FC5183576847}" destId="{35C40B0F-4447-47B1-A311-B5615E1976DE}"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34754AF-A9FF-459C-8E72-C1BB35F95CD3}"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FFBFB91-BE2A-4F8D-8C38-1F3583EAF670}">
      <dgm:prSet/>
      <dgm:spPr/>
      <dgm:t>
        <a:bodyPr/>
        <a:lstStyle/>
        <a:p>
          <a:r>
            <a:rPr lang="fr-CA"/>
            <a:t>Et dans le cas d’une attirance pour une personne du même sexe? </a:t>
          </a:r>
          <a:endParaRPr lang="en-US"/>
        </a:p>
      </dgm:t>
    </dgm:pt>
    <dgm:pt modelId="{224EB30A-EF39-4965-819B-0EB9A487798B}" type="parTrans" cxnId="{6AA5FB5E-42A5-40DB-8344-658C25FB535B}">
      <dgm:prSet/>
      <dgm:spPr/>
      <dgm:t>
        <a:bodyPr/>
        <a:lstStyle/>
        <a:p>
          <a:endParaRPr lang="en-US"/>
        </a:p>
      </dgm:t>
    </dgm:pt>
    <dgm:pt modelId="{6888D724-C29A-4386-BC92-DCD2CA8FED99}" type="sibTrans" cxnId="{6AA5FB5E-42A5-40DB-8344-658C25FB535B}">
      <dgm:prSet/>
      <dgm:spPr/>
      <dgm:t>
        <a:bodyPr/>
        <a:lstStyle/>
        <a:p>
          <a:endParaRPr lang="en-US"/>
        </a:p>
      </dgm:t>
    </dgm:pt>
    <dgm:pt modelId="{DBE50A41-98E7-41AF-B881-9B46BFB11C01}">
      <dgm:prSet/>
      <dgm:spPr/>
      <dgm:t>
        <a:bodyPr/>
        <a:lstStyle/>
        <a:p>
          <a:r>
            <a:rPr lang="fr-CA"/>
            <a:t>Voir les choses ainsi, c’est véhiculer le stéréotype que la femme est objet, qu’elle ne peut pas prendre de décisions. </a:t>
          </a:r>
          <a:endParaRPr lang="en-US"/>
        </a:p>
      </dgm:t>
    </dgm:pt>
    <dgm:pt modelId="{0B373E93-0362-439C-8B0F-F1F5D1F9422F}" type="parTrans" cxnId="{84AEF80F-B7E7-45B0-A170-B3E3FF45D417}">
      <dgm:prSet/>
      <dgm:spPr/>
      <dgm:t>
        <a:bodyPr/>
        <a:lstStyle/>
        <a:p>
          <a:endParaRPr lang="en-US"/>
        </a:p>
      </dgm:t>
    </dgm:pt>
    <dgm:pt modelId="{5F4662DE-8DA7-492B-9C18-937053C4CA96}" type="sibTrans" cxnId="{84AEF80F-B7E7-45B0-A170-B3E3FF45D417}">
      <dgm:prSet/>
      <dgm:spPr/>
      <dgm:t>
        <a:bodyPr/>
        <a:lstStyle/>
        <a:p>
          <a:endParaRPr lang="en-US"/>
        </a:p>
      </dgm:t>
    </dgm:pt>
    <dgm:pt modelId="{846ECB39-D955-4EB3-A74C-2BCBA56BF469}" type="pres">
      <dgm:prSet presAssocID="{534754AF-A9FF-459C-8E72-C1BB35F95CD3}" presName="root" presStyleCnt="0">
        <dgm:presLayoutVars>
          <dgm:dir/>
          <dgm:resizeHandles val="exact"/>
        </dgm:presLayoutVars>
      </dgm:prSet>
      <dgm:spPr/>
    </dgm:pt>
    <dgm:pt modelId="{EE94B47C-2FD6-48B4-98E7-9AA78FB97587}" type="pres">
      <dgm:prSet presAssocID="{1FFBFB91-BE2A-4F8D-8C38-1F3583EAF670}" presName="compNode" presStyleCnt="0"/>
      <dgm:spPr/>
    </dgm:pt>
    <dgm:pt modelId="{F9083B6D-F555-4FC3-A249-A3E86DF85073}" type="pres">
      <dgm:prSet presAssocID="{1FFBFB91-BE2A-4F8D-8C38-1F3583EAF670}" presName="bgRect" presStyleLbl="bgShp" presStyleIdx="0" presStyleCnt="2"/>
      <dgm:spPr/>
    </dgm:pt>
    <dgm:pt modelId="{4D147C7F-FD8D-4483-B5E4-76C21614D1BB}" type="pres">
      <dgm:prSet presAssocID="{1FFBFB91-BE2A-4F8D-8C38-1F3583EAF670}"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omanShrugging"/>
        </a:ext>
      </dgm:extLst>
    </dgm:pt>
    <dgm:pt modelId="{F9242935-493F-4E81-AD10-A07CF8B31097}" type="pres">
      <dgm:prSet presAssocID="{1FFBFB91-BE2A-4F8D-8C38-1F3583EAF670}" presName="spaceRect" presStyleCnt="0"/>
      <dgm:spPr/>
    </dgm:pt>
    <dgm:pt modelId="{5EC97E9B-49C0-4F08-8AC7-3301922F1305}" type="pres">
      <dgm:prSet presAssocID="{1FFBFB91-BE2A-4F8D-8C38-1F3583EAF670}" presName="parTx" presStyleLbl="revTx" presStyleIdx="0" presStyleCnt="2">
        <dgm:presLayoutVars>
          <dgm:chMax val="0"/>
          <dgm:chPref val="0"/>
        </dgm:presLayoutVars>
      </dgm:prSet>
      <dgm:spPr/>
    </dgm:pt>
    <dgm:pt modelId="{DCD7597C-8B22-4878-AC3E-3ACE9A79234A}" type="pres">
      <dgm:prSet presAssocID="{6888D724-C29A-4386-BC92-DCD2CA8FED99}" presName="sibTrans" presStyleCnt="0"/>
      <dgm:spPr/>
    </dgm:pt>
    <dgm:pt modelId="{2F4FB2D8-E6EE-4072-A09A-D0A6629D5BEA}" type="pres">
      <dgm:prSet presAssocID="{DBE50A41-98E7-41AF-B881-9B46BFB11C01}" presName="compNode" presStyleCnt="0"/>
      <dgm:spPr/>
    </dgm:pt>
    <dgm:pt modelId="{A7E95C1A-2E67-4DF5-B074-68F3F019465E}" type="pres">
      <dgm:prSet presAssocID="{DBE50A41-98E7-41AF-B881-9B46BFB11C01}" presName="bgRect" presStyleLbl="bgShp" presStyleIdx="1" presStyleCnt="2"/>
      <dgm:spPr/>
    </dgm:pt>
    <dgm:pt modelId="{F5ADF4B8-C5CD-4209-9A78-479333E72BEC}" type="pres">
      <dgm:prSet presAssocID="{DBE50A41-98E7-41AF-B881-9B46BFB11C01}"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erformanceCurtains"/>
        </a:ext>
      </dgm:extLst>
    </dgm:pt>
    <dgm:pt modelId="{69F476EE-B69A-43B1-A6EA-AF16C5730014}" type="pres">
      <dgm:prSet presAssocID="{DBE50A41-98E7-41AF-B881-9B46BFB11C01}" presName="spaceRect" presStyleCnt="0"/>
      <dgm:spPr/>
    </dgm:pt>
    <dgm:pt modelId="{CDF4800A-0B9A-415E-AB66-1F497E6FC122}" type="pres">
      <dgm:prSet presAssocID="{DBE50A41-98E7-41AF-B881-9B46BFB11C01}" presName="parTx" presStyleLbl="revTx" presStyleIdx="1" presStyleCnt="2">
        <dgm:presLayoutVars>
          <dgm:chMax val="0"/>
          <dgm:chPref val="0"/>
        </dgm:presLayoutVars>
      </dgm:prSet>
      <dgm:spPr/>
    </dgm:pt>
  </dgm:ptLst>
  <dgm:cxnLst>
    <dgm:cxn modelId="{84AEF80F-B7E7-45B0-A170-B3E3FF45D417}" srcId="{534754AF-A9FF-459C-8E72-C1BB35F95CD3}" destId="{DBE50A41-98E7-41AF-B881-9B46BFB11C01}" srcOrd="1" destOrd="0" parTransId="{0B373E93-0362-439C-8B0F-F1F5D1F9422F}" sibTransId="{5F4662DE-8DA7-492B-9C18-937053C4CA96}"/>
    <dgm:cxn modelId="{6AA5FB5E-42A5-40DB-8344-658C25FB535B}" srcId="{534754AF-A9FF-459C-8E72-C1BB35F95CD3}" destId="{1FFBFB91-BE2A-4F8D-8C38-1F3583EAF670}" srcOrd="0" destOrd="0" parTransId="{224EB30A-EF39-4965-819B-0EB9A487798B}" sibTransId="{6888D724-C29A-4386-BC92-DCD2CA8FED99}"/>
    <dgm:cxn modelId="{81E8416C-6679-4F36-B16B-DA75D286CC7A}" type="presOf" srcId="{DBE50A41-98E7-41AF-B881-9B46BFB11C01}" destId="{CDF4800A-0B9A-415E-AB66-1F497E6FC122}" srcOrd="0" destOrd="0" presId="urn:microsoft.com/office/officeart/2018/2/layout/IconVerticalSolidList"/>
    <dgm:cxn modelId="{C8314E83-E1B9-41D6-9AFB-30E6914298E9}" type="presOf" srcId="{534754AF-A9FF-459C-8E72-C1BB35F95CD3}" destId="{846ECB39-D955-4EB3-A74C-2BCBA56BF469}" srcOrd="0" destOrd="0" presId="urn:microsoft.com/office/officeart/2018/2/layout/IconVerticalSolidList"/>
    <dgm:cxn modelId="{4B1D69ED-3B3B-4045-89F7-2AD3634B5110}" type="presOf" srcId="{1FFBFB91-BE2A-4F8D-8C38-1F3583EAF670}" destId="{5EC97E9B-49C0-4F08-8AC7-3301922F1305}" srcOrd="0" destOrd="0" presId="urn:microsoft.com/office/officeart/2018/2/layout/IconVerticalSolidList"/>
    <dgm:cxn modelId="{4474B58D-FFF8-486E-86C2-9AD5C8CA8884}" type="presParOf" srcId="{846ECB39-D955-4EB3-A74C-2BCBA56BF469}" destId="{EE94B47C-2FD6-48B4-98E7-9AA78FB97587}" srcOrd="0" destOrd="0" presId="urn:microsoft.com/office/officeart/2018/2/layout/IconVerticalSolidList"/>
    <dgm:cxn modelId="{BB0EF7AC-E7E1-461B-9DBB-0C22CEF54190}" type="presParOf" srcId="{EE94B47C-2FD6-48B4-98E7-9AA78FB97587}" destId="{F9083B6D-F555-4FC3-A249-A3E86DF85073}" srcOrd="0" destOrd="0" presId="urn:microsoft.com/office/officeart/2018/2/layout/IconVerticalSolidList"/>
    <dgm:cxn modelId="{2E3EF251-7DD5-4DE5-9B28-83C49BA38DE4}" type="presParOf" srcId="{EE94B47C-2FD6-48B4-98E7-9AA78FB97587}" destId="{4D147C7F-FD8D-4483-B5E4-76C21614D1BB}" srcOrd="1" destOrd="0" presId="urn:microsoft.com/office/officeart/2018/2/layout/IconVerticalSolidList"/>
    <dgm:cxn modelId="{F30BADFD-CA55-45ED-B402-85ACF3361409}" type="presParOf" srcId="{EE94B47C-2FD6-48B4-98E7-9AA78FB97587}" destId="{F9242935-493F-4E81-AD10-A07CF8B31097}" srcOrd="2" destOrd="0" presId="urn:microsoft.com/office/officeart/2018/2/layout/IconVerticalSolidList"/>
    <dgm:cxn modelId="{681847EA-7B91-4F93-9F3E-69D8F3D18B22}" type="presParOf" srcId="{EE94B47C-2FD6-48B4-98E7-9AA78FB97587}" destId="{5EC97E9B-49C0-4F08-8AC7-3301922F1305}" srcOrd="3" destOrd="0" presId="urn:microsoft.com/office/officeart/2018/2/layout/IconVerticalSolidList"/>
    <dgm:cxn modelId="{796ED013-6B64-42E7-B7BB-29EA786F96CE}" type="presParOf" srcId="{846ECB39-D955-4EB3-A74C-2BCBA56BF469}" destId="{DCD7597C-8B22-4878-AC3E-3ACE9A79234A}" srcOrd="1" destOrd="0" presId="urn:microsoft.com/office/officeart/2018/2/layout/IconVerticalSolidList"/>
    <dgm:cxn modelId="{61FD15D3-C6F1-4C04-96DE-0645E895423A}" type="presParOf" srcId="{846ECB39-D955-4EB3-A74C-2BCBA56BF469}" destId="{2F4FB2D8-E6EE-4072-A09A-D0A6629D5BEA}" srcOrd="2" destOrd="0" presId="urn:microsoft.com/office/officeart/2018/2/layout/IconVerticalSolidList"/>
    <dgm:cxn modelId="{21BA6638-7059-4AC3-9FBC-07B4006FC1BD}" type="presParOf" srcId="{2F4FB2D8-E6EE-4072-A09A-D0A6629D5BEA}" destId="{A7E95C1A-2E67-4DF5-B074-68F3F019465E}" srcOrd="0" destOrd="0" presId="urn:microsoft.com/office/officeart/2018/2/layout/IconVerticalSolidList"/>
    <dgm:cxn modelId="{75FB5F44-B910-49D2-A340-8FEAFEB8B3DB}" type="presParOf" srcId="{2F4FB2D8-E6EE-4072-A09A-D0A6629D5BEA}" destId="{F5ADF4B8-C5CD-4209-9A78-479333E72BEC}" srcOrd="1" destOrd="0" presId="urn:microsoft.com/office/officeart/2018/2/layout/IconVerticalSolidList"/>
    <dgm:cxn modelId="{7B7300B3-0EB5-469D-884D-1BFDC690415F}" type="presParOf" srcId="{2F4FB2D8-E6EE-4072-A09A-D0A6629D5BEA}" destId="{69F476EE-B69A-43B1-A6EA-AF16C5730014}" srcOrd="2" destOrd="0" presId="urn:microsoft.com/office/officeart/2018/2/layout/IconVerticalSolidList"/>
    <dgm:cxn modelId="{7E6EA4B7-559C-4AAF-9542-55B0B4C72718}" type="presParOf" srcId="{2F4FB2D8-E6EE-4072-A09A-D0A6629D5BEA}" destId="{CDF4800A-0B9A-415E-AB66-1F497E6FC12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E95F91C-24B8-446D-9D97-17994FD97886}"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6C496F0A-1A14-469D-AC3F-D29E699DB447}">
      <dgm:prSet/>
      <dgm:spPr/>
      <dgm:t>
        <a:bodyPr/>
        <a:lstStyle/>
        <a:p>
          <a:pPr>
            <a:defRPr cap="all"/>
          </a:pPr>
          <a:r>
            <a:rPr lang="fr-CA" dirty="0"/>
            <a:t>La masturbation n’a pas d’âge ni de sexe ni de moment particulier. Que tu sois en situation de célibat ou de couple, tu peux te masturber.</a:t>
          </a:r>
          <a:endParaRPr lang="en-US" dirty="0"/>
        </a:p>
      </dgm:t>
    </dgm:pt>
    <dgm:pt modelId="{30A7581D-99FD-4FAA-AB4D-C8510A03D8BE}" type="parTrans" cxnId="{06BA6325-09BD-4605-B26E-B7C0E0C64DCA}">
      <dgm:prSet/>
      <dgm:spPr/>
      <dgm:t>
        <a:bodyPr/>
        <a:lstStyle/>
        <a:p>
          <a:endParaRPr lang="en-US"/>
        </a:p>
      </dgm:t>
    </dgm:pt>
    <dgm:pt modelId="{104E7461-FD71-45C6-9B07-4BE2D078E047}" type="sibTrans" cxnId="{06BA6325-09BD-4605-B26E-B7C0E0C64DCA}">
      <dgm:prSet/>
      <dgm:spPr/>
      <dgm:t>
        <a:bodyPr/>
        <a:lstStyle/>
        <a:p>
          <a:endParaRPr lang="en-US"/>
        </a:p>
      </dgm:t>
    </dgm:pt>
    <dgm:pt modelId="{47B71AE5-10B3-490D-96B7-3BC90E0DEB70}">
      <dgm:prSet/>
      <dgm:spPr/>
      <dgm:t>
        <a:bodyPr/>
        <a:lstStyle/>
        <a:p>
          <a:pPr>
            <a:defRPr cap="all"/>
          </a:pPr>
          <a:r>
            <a:rPr lang="fr-CA" dirty="0"/>
            <a:t>Contrairement aux mythes propagés par nos ancêtres, se masturber ne rend pas sourd ni aveugle, et ne fait pas pousser de poil sur les mains. </a:t>
          </a:r>
          <a:endParaRPr lang="en-US" dirty="0"/>
        </a:p>
      </dgm:t>
    </dgm:pt>
    <dgm:pt modelId="{1B5B7B20-3FAB-42DE-9FDB-E0A168056315}" type="parTrans" cxnId="{698FBB62-82B8-47F8-9462-BA1FA671C2FE}">
      <dgm:prSet/>
      <dgm:spPr/>
      <dgm:t>
        <a:bodyPr/>
        <a:lstStyle/>
        <a:p>
          <a:endParaRPr lang="en-US"/>
        </a:p>
      </dgm:t>
    </dgm:pt>
    <dgm:pt modelId="{6CDE1997-C4D8-4823-8756-C771B140DC53}" type="sibTrans" cxnId="{698FBB62-82B8-47F8-9462-BA1FA671C2FE}">
      <dgm:prSet/>
      <dgm:spPr/>
      <dgm:t>
        <a:bodyPr/>
        <a:lstStyle/>
        <a:p>
          <a:endParaRPr lang="en-US"/>
        </a:p>
      </dgm:t>
    </dgm:pt>
    <dgm:pt modelId="{7CF036BA-438C-42E9-A17B-346039D629DC}" type="pres">
      <dgm:prSet presAssocID="{FE95F91C-24B8-446D-9D97-17994FD97886}" presName="root" presStyleCnt="0">
        <dgm:presLayoutVars>
          <dgm:dir/>
          <dgm:resizeHandles val="exact"/>
        </dgm:presLayoutVars>
      </dgm:prSet>
      <dgm:spPr/>
    </dgm:pt>
    <dgm:pt modelId="{6B2E7E06-2DD6-4439-8A40-51F8056474F2}" type="pres">
      <dgm:prSet presAssocID="{6C496F0A-1A14-469D-AC3F-D29E699DB447}" presName="compNode" presStyleCnt="0"/>
      <dgm:spPr/>
    </dgm:pt>
    <dgm:pt modelId="{167172D4-B5DD-4B53-9DAA-BAC3D5EC6871}" type="pres">
      <dgm:prSet presAssocID="{6C496F0A-1A14-469D-AC3F-D29E699DB447}" presName="iconBgRect" presStyleLbl="bgShp" presStyleIdx="0" presStyleCnt="2"/>
      <dgm:spPr/>
    </dgm:pt>
    <dgm:pt modelId="{BC09E12B-980E-4374-9FC8-7D12B6212AA3}" type="pres">
      <dgm:prSet presAssocID="{6C496F0A-1A14-469D-AC3F-D29E699DB44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fused Person"/>
        </a:ext>
      </dgm:extLst>
    </dgm:pt>
    <dgm:pt modelId="{4C3F4912-40B1-4154-91A5-B3ABA060BB20}" type="pres">
      <dgm:prSet presAssocID="{6C496F0A-1A14-469D-AC3F-D29E699DB447}" presName="spaceRect" presStyleCnt="0"/>
      <dgm:spPr/>
    </dgm:pt>
    <dgm:pt modelId="{950B374F-38B2-4AE5-900A-734A5AED4FD6}" type="pres">
      <dgm:prSet presAssocID="{6C496F0A-1A14-469D-AC3F-D29E699DB447}" presName="textRect" presStyleLbl="revTx" presStyleIdx="0" presStyleCnt="2">
        <dgm:presLayoutVars>
          <dgm:chMax val="1"/>
          <dgm:chPref val="1"/>
        </dgm:presLayoutVars>
      </dgm:prSet>
      <dgm:spPr/>
    </dgm:pt>
    <dgm:pt modelId="{2040AEE2-1CB0-4037-8D26-EE3846F6292A}" type="pres">
      <dgm:prSet presAssocID="{104E7461-FD71-45C6-9B07-4BE2D078E047}" presName="sibTrans" presStyleCnt="0"/>
      <dgm:spPr/>
    </dgm:pt>
    <dgm:pt modelId="{73E2BBB8-A9EF-4E73-BFBD-80FC2D4BD46E}" type="pres">
      <dgm:prSet presAssocID="{47B71AE5-10B3-490D-96B7-3BC90E0DEB70}" presName="compNode" presStyleCnt="0"/>
      <dgm:spPr/>
    </dgm:pt>
    <dgm:pt modelId="{92C91D87-5D91-4DAD-AD5F-50358119E143}" type="pres">
      <dgm:prSet presAssocID="{47B71AE5-10B3-490D-96B7-3BC90E0DEB70}" presName="iconBgRect" presStyleLbl="bgShp" presStyleIdx="1" presStyleCnt="2"/>
      <dgm:spPr/>
    </dgm:pt>
    <dgm:pt modelId="{5C804A08-9677-4CBE-B71F-42250AA1081D}" type="pres">
      <dgm:prSet presAssocID="{47B71AE5-10B3-490D-96B7-3BC90E0DEB70}"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ign Language"/>
        </a:ext>
      </dgm:extLst>
    </dgm:pt>
    <dgm:pt modelId="{EA8A6C64-5A84-4F40-A80A-99A461D1C9FB}" type="pres">
      <dgm:prSet presAssocID="{47B71AE5-10B3-490D-96B7-3BC90E0DEB70}" presName="spaceRect" presStyleCnt="0"/>
      <dgm:spPr/>
    </dgm:pt>
    <dgm:pt modelId="{0F09DFF7-4494-4AF9-B577-4F9528B092FC}" type="pres">
      <dgm:prSet presAssocID="{47B71AE5-10B3-490D-96B7-3BC90E0DEB70}" presName="textRect" presStyleLbl="revTx" presStyleIdx="1" presStyleCnt="2">
        <dgm:presLayoutVars>
          <dgm:chMax val="1"/>
          <dgm:chPref val="1"/>
        </dgm:presLayoutVars>
      </dgm:prSet>
      <dgm:spPr/>
    </dgm:pt>
  </dgm:ptLst>
  <dgm:cxnLst>
    <dgm:cxn modelId="{06BA6325-09BD-4605-B26E-B7C0E0C64DCA}" srcId="{FE95F91C-24B8-446D-9D97-17994FD97886}" destId="{6C496F0A-1A14-469D-AC3F-D29E699DB447}" srcOrd="0" destOrd="0" parTransId="{30A7581D-99FD-4FAA-AB4D-C8510A03D8BE}" sibTransId="{104E7461-FD71-45C6-9B07-4BE2D078E047}"/>
    <dgm:cxn modelId="{698FBB62-82B8-47F8-9462-BA1FA671C2FE}" srcId="{FE95F91C-24B8-446D-9D97-17994FD97886}" destId="{47B71AE5-10B3-490D-96B7-3BC90E0DEB70}" srcOrd="1" destOrd="0" parTransId="{1B5B7B20-3FAB-42DE-9FDB-E0A168056315}" sibTransId="{6CDE1997-C4D8-4823-8756-C771B140DC53}"/>
    <dgm:cxn modelId="{7BB52492-C4B7-47BC-9367-57FDF781180F}" type="presOf" srcId="{47B71AE5-10B3-490D-96B7-3BC90E0DEB70}" destId="{0F09DFF7-4494-4AF9-B577-4F9528B092FC}" srcOrd="0" destOrd="0" presId="urn:microsoft.com/office/officeart/2018/5/layout/IconCircleLabelList"/>
    <dgm:cxn modelId="{B9AD8997-E027-4F30-A409-B407F1BDBB71}" type="presOf" srcId="{FE95F91C-24B8-446D-9D97-17994FD97886}" destId="{7CF036BA-438C-42E9-A17B-346039D629DC}" srcOrd="0" destOrd="0" presId="urn:microsoft.com/office/officeart/2018/5/layout/IconCircleLabelList"/>
    <dgm:cxn modelId="{AED7A3E9-B64B-4848-8C96-1E5F95C7D878}" type="presOf" srcId="{6C496F0A-1A14-469D-AC3F-D29E699DB447}" destId="{950B374F-38B2-4AE5-900A-734A5AED4FD6}" srcOrd="0" destOrd="0" presId="urn:microsoft.com/office/officeart/2018/5/layout/IconCircleLabelList"/>
    <dgm:cxn modelId="{D0450709-776A-4F19-ABC6-922C12DA9594}" type="presParOf" srcId="{7CF036BA-438C-42E9-A17B-346039D629DC}" destId="{6B2E7E06-2DD6-4439-8A40-51F8056474F2}" srcOrd="0" destOrd="0" presId="urn:microsoft.com/office/officeart/2018/5/layout/IconCircleLabelList"/>
    <dgm:cxn modelId="{753BA655-AABB-4BF7-964A-5A053DD46AF7}" type="presParOf" srcId="{6B2E7E06-2DD6-4439-8A40-51F8056474F2}" destId="{167172D4-B5DD-4B53-9DAA-BAC3D5EC6871}" srcOrd="0" destOrd="0" presId="urn:microsoft.com/office/officeart/2018/5/layout/IconCircleLabelList"/>
    <dgm:cxn modelId="{F7B7F310-8D0A-44AE-8142-5EAA6302FEEB}" type="presParOf" srcId="{6B2E7E06-2DD6-4439-8A40-51F8056474F2}" destId="{BC09E12B-980E-4374-9FC8-7D12B6212AA3}" srcOrd="1" destOrd="0" presId="urn:microsoft.com/office/officeart/2018/5/layout/IconCircleLabelList"/>
    <dgm:cxn modelId="{77AE281C-FF69-423E-A87B-8E000871FB2D}" type="presParOf" srcId="{6B2E7E06-2DD6-4439-8A40-51F8056474F2}" destId="{4C3F4912-40B1-4154-91A5-B3ABA060BB20}" srcOrd="2" destOrd="0" presId="urn:microsoft.com/office/officeart/2018/5/layout/IconCircleLabelList"/>
    <dgm:cxn modelId="{C005485E-BD73-422E-B79D-2CDF0398733F}" type="presParOf" srcId="{6B2E7E06-2DD6-4439-8A40-51F8056474F2}" destId="{950B374F-38B2-4AE5-900A-734A5AED4FD6}" srcOrd="3" destOrd="0" presId="urn:microsoft.com/office/officeart/2018/5/layout/IconCircleLabelList"/>
    <dgm:cxn modelId="{C852E461-E9A2-4F10-9F88-197B2F4643C4}" type="presParOf" srcId="{7CF036BA-438C-42E9-A17B-346039D629DC}" destId="{2040AEE2-1CB0-4037-8D26-EE3846F6292A}" srcOrd="1" destOrd="0" presId="urn:microsoft.com/office/officeart/2018/5/layout/IconCircleLabelList"/>
    <dgm:cxn modelId="{BCB0A801-F765-46CC-9FB1-2DDC06CB419D}" type="presParOf" srcId="{7CF036BA-438C-42E9-A17B-346039D629DC}" destId="{73E2BBB8-A9EF-4E73-BFBD-80FC2D4BD46E}" srcOrd="2" destOrd="0" presId="urn:microsoft.com/office/officeart/2018/5/layout/IconCircleLabelList"/>
    <dgm:cxn modelId="{C2F29559-A199-4665-B500-E3F19D5A5353}" type="presParOf" srcId="{73E2BBB8-A9EF-4E73-BFBD-80FC2D4BD46E}" destId="{92C91D87-5D91-4DAD-AD5F-50358119E143}" srcOrd="0" destOrd="0" presId="urn:microsoft.com/office/officeart/2018/5/layout/IconCircleLabelList"/>
    <dgm:cxn modelId="{A3CE0387-D829-4524-BECD-3E02F283DFBA}" type="presParOf" srcId="{73E2BBB8-A9EF-4E73-BFBD-80FC2D4BD46E}" destId="{5C804A08-9677-4CBE-B71F-42250AA1081D}" srcOrd="1" destOrd="0" presId="urn:microsoft.com/office/officeart/2018/5/layout/IconCircleLabelList"/>
    <dgm:cxn modelId="{4A364036-0152-4618-A16F-DBE2B673A06F}" type="presParOf" srcId="{73E2BBB8-A9EF-4E73-BFBD-80FC2D4BD46E}" destId="{EA8A6C64-5A84-4F40-A80A-99A461D1C9FB}" srcOrd="2" destOrd="0" presId="urn:microsoft.com/office/officeart/2018/5/layout/IconCircleLabelList"/>
    <dgm:cxn modelId="{99600388-37E9-4B17-8017-537B8E7942B8}" type="presParOf" srcId="{73E2BBB8-A9EF-4E73-BFBD-80FC2D4BD46E}" destId="{0F09DFF7-4494-4AF9-B577-4F9528B092FC}"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82B04CD-97BD-4FD8-B792-7A40AB001419}"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EC235D46-82A9-4352-97F5-6202E3BAB902}">
      <dgm:prSet/>
      <dgm:spPr/>
      <dgm:t>
        <a:bodyPr/>
        <a:lstStyle/>
        <a:p>
          <a:r>
            <a:rPr lang="fr-CA"/>
            <a:t>Tu peux consulter un.e enseignant.e de confiance qui saura te référer à la bonne personne</a:t>
          </a:r>
          <a:endParaRPr lang="en-US"/>
        </a:p>
      </dgm:t>
    </dgm:pt>
    <dgm:pt modelId="{1A9BD042-B024-4481-8968-18D78B9F599B}" type="parTrans" cxnId="{0F8DFC8F-C13A-472D-A3A5-00712FD18042}">
      <dgm:prSet/>
      <dgm:spPr/>
      <dgm:t>
        <a:bodyPr/>
        <a:lstStyle/>
        <a:p>
          <a:endParaRPr lang="en-US"/>
        </a:p>
      </dgm:t>
    </dgm:pt>
    <dgm:pt modelId="{31FDBA38-483A-4B18-A1C5-7B6BA8B1F379}" type="sibTrans" cxnId="{0F8DFC8F-C13A-472D-A3A5-00712FD18042}">
      <dgm:prSet/>
      <dgm:spPr/>
      <dgm:t>
        <a:bodyPr/>
        <a:lstStyle/>
        <a:p>
          <a:endParaRPr lang="en-US"/>
        </a:p>
      </dgm:t>
    </dgm:pt>
    <dgm:pt modelId="{CC58443B-4158-4C32-BA0E-FC6070E6C02C}">
      <dgm:prSet/>
      <dgm:spPr/>
      <dgm:t>
        <a:bodyPr/>
        <a:lstStyle/>
        <a:p>
          <a:r>
            <a:rPr lang="fr-CA"/>
            <a:t>Tu peux consulter le site de Tel-Jeunes </a:t>
          </a:r>
          <a:endParaRPr lang="en-US"/>
        </a:p>
      </dgm:t>
    </dgm:pt>
    <dgm:pt modelId="{211F8DA5-C324-45E5-B96E-31FCEF181287}" type="parTrans" cxnId="{E0FF54B0-0100-4C77-843B-E72FB623EBCA}">
      <dgm:prSet/>
      <dgm:spPr/>
      <dgm:t>
        <a:bodyPr/>
        <a:lstStyle/>
        <a:p>
          <a:endParaRPr lang="en-US"/>
        </a:p>
      </dgm:t>
    </dgm:pt>
    <dgm:pt modelId="{C7E71A11-2CB4-4170-A632-9DD75BC62DCF}" type="sibTrans" cxnId="{E0FF54B0-0100-4C77-843B-E72FB623EBCA}">
      <dgm:prSet/>
      <dgm:spPr/>
      <dgm:t>
        <a:bodyPr/>
        <a:lstStyle/>
        <a:p>
          <a:endParaRPr lang="en-US"/>
        </a:p>
      </dgm:t>
    </dgm:pt>
    <dgm:pt modelId="{F5457560-AB30-427C-8804-FB23585C7509}">
      <dgm:prSet/>
      <dgm:spPr/>
      <dgm:t>
        <a:bodyPr/>
        <a:lstStyle/>
        <a:p>
          <a:r>
            <a:rPr lang="fr-CA"/>
            <a:t>N’oublie pas que la communication est la clé! N’hésite pas à parler de tes craintes avec ton ou ta partenaire! </a:t>
          </a:r>
          <a:endParaRPr lang="en-US"/>
        </a:p>
      </dgm:t>
    </dgm:pt>
    <dgm:pt modelId="{B25C9CD9-2374-4E98-B283-75488DA11B69}" type="parTrans" cxnId="{8331CC8C-DEA5-4C02-8D60-C680E1A358F7}">
      <dgm:prSet/>
      <dgm:spPr/>
      <dgm:t>
        <a:bodyPr/>
        <a:lstStyle/>
        <a:p>
          <a:endParaRPr lang="en-US"/>
        </a:p>
      </dgm:t>
    </dgm:pt>
    <dgm:pt modelId="{A5E03A8B-9853-46A5-9CAB-DF494CC0C6D8}" type="sibTrans" cxnId="{8331CC8C-DEA5-4C02-8D60-C680E1A358F7}">
      <dgm:prSet/>
      <dgm:spPr/>
      <dgm:t>
        <a:bodyPr/>
        <a:lstStyle/>
        <a:p>
          <a:endParaRPr lang="en-US"/>
        </a:p>
      </dgm:t>
    </dgm:pt>
    <dgm:pt modelId="{0D97A866-C14E-4494-8FB2-9E62E53B42FE}" type="pres">
      <dgm:prSet presAssocID="{982B04CD-97BD-4FD8-B792-7A40AB001419}" presName="root" presStyleCnt="0">
        <dgm:presLayoutVars>
          <dgm:dir/>
          <dgm:resizeHandles val="exact"/>
        </dgm:presLayoutVars>
      </dgm:prSet>
      <dgm:spPr/>
    </dgm:pt>
    <dgm:pt modelId="{ED1F87A3-B1E6-4364-99E7-A53292B73AD1}" type="pres">
      <dgm:prSet presAssocID="{EC235D46-82A9-4352-97F5-6202E3BAB902}" presName="compNode" presStyleCnt="0"/>
      <dgm:spPr/>
    </dgm:pt>
    <dgm:pt modelId="{69D9CC78-85C9-42E0-B035-EBAC53A95FA0}" type="pres">
      <dgm:prSet presAssocID="{EC235D46-82A9-4352-97F5-6202E3BAB902}" presName="bgRect" presStyleLbl="bgShp" presStyleIdx="0" presStyleCnt="3"/>
      <dgm:spPr/>
    </dgm:pt>
    <dgm:pt modelId="{556E01F2-2942-49E5-88A8-1423168BDBF6}" type="pres">
      <dgm:prSet presAssocID="{EC235D46-82A9-4352-97F5-6202E3BAB90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ngel Face with Solid Fill"/>
        </a:ext>
      </dgm:extLst>
    </dgm:pt>
    <dgm:pt modelId="{37D8483F-2F11-4FCB-A578-54013CAB9337}" type="pres">
      <dgm:prSet presAssocID="{EC235D46-82A9-4352-97F5-6202E3BAB902}" presName="spaceRect" presStyleCnt="0"/>
      <dgm:spPr/>
    </dgm:pt>
    <dgm:pt modelId="{35901EE1-8306-4C67-959D-56FA08ECB84C}" type="pres">
      <dgm:prSet presAssocID="{EC235D46-82A9-4352-97F5-6202E3BAB902}" presName="parTx" presStyleLbl="revTx" presStyleIdx="0" presStyleCnt="3">
        <dgm:presLayoutVars>
          <dgm:chMax val="0"/>
          <dgm:chPref val="0"/>
        </dgm:presLayoutVars>
      </dgm:prSet>
      <dgm:spPr/>
    </dgm:pt>
    <dgm:pt modelId="{C0001466-CB18-463B-83C3-D81BF6677E97}" type="pres">
      <dgm:prSet presAssocID="{31FDBA38-483A-4B18-A1C5-7B6BA8B1F379}" presName="sibTrans" presStyleCnt="0"/>
      <dgm:spPr/>
    </dgm:pt>
    <dgm:pt modelId="{D8A5EFE6-7B6C-4758-99A3-12F5E02C6223}" type="pres">
      <dgm:prSet presAssocID="{CC58443B-4158-4C32-BA0E-FC6070E6C02C}" presName="compNode" presStyleCnt="0"/>
      <dgm:spPr/>
    </dgm:pt>
    <dgm:pt modelId="{80446487-8ACB-4D03-88A0-94FBED461C5B}" type="pres">
      <dgm:prSet presAssocID="{CC58443B-4158-4C32-BA0E-FC6070E6C02C}" presName="bgRect" presStyleLbl="bgShp" presStyleIdx="1" presStyleCnt="3"/>
      <dgm:spPr/>
    </dgm:pt>
    <dgm:pt modelId="{9E43C074-AFDD-4853-908F-922D997D967D}" type="pres">
      <dgm:prSet presAssocID="{CC58443B-4158-4C32-BA0E-FC6070E6C02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aveDrawing"/>
        </a:ext>
      </dgm:extLst>
    </dgm:pt>
    <dgm:pt modelId="{9998C4B8-97AA-457A-AF88-73E05393FF75}" type="pres">
      <dgm:prSet presAssocID="{CC58443B-4158-4C32-BA0E-FC6070E6C02C}" presName="spaceRect" presStyleCnt="0"/>
      <dgm:spPr/>
    </dgm:pt>
    <dgm:pt modelId="{4268DC35-AC13-472D-88FF-9EC9A0DB1627}" type="pres">
      <dgm:prSet presAssocID="{CC58443B-4158-4C32-BA0E-FC6070E6C02C}" presName="parTx" presStyleLbl="revTx" presStyleIdx="1" presStyleCnt="3">
        <dgm:presLayoutVars>
          <dgm:chMax val="0"/>
          <dgm:chPref val="0"/>
        </dgm:presLayoutVars>
      </dgm:prSet>
      <dgm:spPr/>
    </dgm:pt>
    <dgm:pt modelId="{C62C6118-E001-4A71-80AD-B94BAA432958}" type="pres">
      <dgm:prSet presAssocID="{C7E71A11-2CB4-4170-A632-9DD75BC62DCF}" presName="sibTrans" presStyleCnt="0"/>
      <dgm:spPr/>
    </dgm:pt>
    <dgm:pt modelId="{D99E4A8B-5C83-4279-87B2-14FF1D31B6AE}" type="pres">
      <dgm:prSet presAssocID="{F5457560-AB30-427C-8804-FB23585C7509}" presName="compNode" presStyleCnt="0"/>
      <dgm:spPr/>
    </dgm:pt>
    <dgm:pt modelId="{4F34EC87-2AF5-4F67-BBB6-360DAC3AB830}" type="pres">
      <dgm:prSet presAssocID="{F5457560-AB30-427C-8804-FB23585C7509}" presName="bgRect" presStyleLbl="bgShp" presStyleIdx="2" presStyleCnt="3"/>
      <dgm:spPr/>
    </dgm:pt>
    <dgm:pt modelId="{86751332-DB8D-4163-8236-E4F9BDB0BDF3}" type="pres">
      <dgm:prSet presAssocID="{F5457560-AB30-427C-8804-FB23585C750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at Bubble"/>
        </a:ext>
      </dgm:extLst>
    </dgm:pt>
    <dgm:pt modelId="{D1C58906-8BC4-467D-9FF4-6FB724E5C0C5}" type="pres">
      <dgm:prSet presAssocID="{F5457560-AB30-427C-8804-FB23585C7509}" presName="spaceRect" presStyleCnt="0"/>
      <dgm:spPr/>
    </dgm:pt>
    <dgm:pt modelId="{15ACF592-19C9-46BD-B856-C9263DBDC15A}" type="pres">
      <dgm:prSet presAssocID="{F5457560-AB30-427C-8804-FB23585C7509}" presName="parTx" presStyleLbl="revTx" presStyleIdx="2" presStyleCnt="3">
        <dgm:presLayoutVars>
          <dgm:chMax val="0"/>
          <dgm:chPref val="0"/>
        </dgm:presLayoutVars>
      </dgm:prSet>
      <dgm:spPr/>
    </dgm:pt>
  </dgm:ptLst>
  <dgm:cxnLst>
    <dgm:cxn modelId="{46C1F414-5941-4E20-B179-72AF15A60789}" type="presOf" srcId="{EC235D46-82A9-4352-97F5-6202E3BAB902}" destId="{35901EE1-8306-4C67-959D-56FA08ECB84C}" srcOrd="0" destOrd="0" presId="urn:microsoft.com/office/officeart/2018/2/layout/IconVerticalSolidList"/>
    <dgm:cxn modelId="{BD15BC48-A39C-474D-B306-D873645514E9}" type="presOf" srcId="{F5457560-AB30-427C-8804-FB23585C7509}" destId="{15ACF592-19C9-46BD-B856-C9263DBDC15A}" srcOrd="0" destOrd="0" presId="urn:microsoft.com/office/officeart/2018/2/layout/IconVerticalSolidList"/>
    <dgm:cxn modelId="{046FA678-0387-4E2B-983F-CBE23080CCC7}" type="presOf" srcId="{982B04CD-97BD-4FD8-B792-7A40AB001419}" destId="{0D97A866-C14E-4494-8FB2-9E62E53B42FE}" srcOrd="0" destOrd="0" presId="urn:microsoft.com/office/officeart/2018/2/layout/IconVerticalSolidList"/>
    <dgm:cxn modelId="{8331CC8C-DEA5-4C02-8D60-C680E1A358F7}" srcId="{982B04CD-97BD-4FD8-B792-7A40AB001419}" destId="{F5457560-AB30-427C-8804-FB23585C7509}" srcOrd="2" destOrd="0" parTransId="{B25C9CD9-2374-4E98-B283-75488DA11B69}" sibTransId="{A5E03A8B-9853-46A5-9CAB-DF494CC0C6D8}"/>
    <dgm:cxn modelId="{0F8DFC8F-C13A-472D-A3A5-00712FD18042}" srcId="{982B04CD-97BD-4FD8-B792-7A40AB001419}" destId="{EC235D46-82A9-4352-97F5-6202E3BAB902}" srcOrd="0" destOrd="0" parTransId="{1A9BD042-B024-4481-8968-18D78B9F599B}" sibTransId="{31FDBA38-483A-4B18-A1C5-7B6BA8B1F379}"/>
    <dgm:cxn modelId="{E0FF54B0-0100-4C77-843B-E72FB623EBCA}" srcId="{982B04CD-97BD-4FD8-B792-7A40AB001419}" destId="{CC58443B-4158-4C32-BA0E-FC6070E6C02C}" srcOrd="1" destOrd="0" parTransId="{211F8DA5-C324-45E5-B96E-31FCEF181287}" sibTransId="{C7E71A11-2CB4-4170-A632-9DD75BC62DCF}"/>
    <dgm:cxn modelId="{6A2F29C3-DF97-4768-A969-CE8CFFCC2224}" type="presOf" srcId="{CC58443B-4158-4C32-BA0E-FC6070E6C02C}" destId="{4268DC35-AC13-472D-88FF-9EC9A0DB1627}" srcOrd="0" destOrd="0" presId="urn:microsoft.com/office/officeart/2018/2/layout/IconVerticalSolidList"/>
    <dgm:cxn modelId="{7F816E62-038F-4197-A6E9-FA62ECF69B22}" type="presParOf" srcId="{0D97A866-C14E-4494-8FB2-9E62E53B42FE}" destId="{ED1F87A3-B1E6-4364-99E7-A53292B73AD1}" srcOrd="0" destOrd="0" presId="urn:microsoft.com/office/officeart/2018/2/layout/IconVerticalSolidList"/>
    <dgm:cxn modelId="{8E0A350E-5E6C-48F3-8914-56A40628D774}" type="presParOf" srcId="{ED1F87A3-B1E6-4364-99E7-A53292B73AD1}" destId="{69D9CC78-85C9-42E0-B035-EBAC53A95FA0}" srcOrd="0" destOrd="0" presId="urn:microsoft.com/office/officeart/2018/2/layout/IconVerticalSolidList"/>
    <dgm:cxn modelId="{3B6F021A-C4CC-4499-9265-96CCA84CA1C8}" type="presParOf" srcId="{ED1F87A3-B1E6-4364-99E7-A53292B73AD1}" destId="{556E01F2-2942-49E5-88A8-1423168BDBF6}" srcOrd="1" destOrd="0" presId="urn:microsoft.com/office/officeart/2018/2/layout/IconVerticalSolidList"/>
    <dgm:cxn modelId="{C5375CA6-A473-407B-823B-D6D8F4FBB7F9}" type="presParOf" srcId="{ED1F87A3-B1E6-4364-99E7-A53292B73AD1}" destId="{37D8483F-2F11-4FCB-A578-54013CAB9337}" srcOrd="2" destOrd="0" presId="urn:microsoft.com/office/officeart/2018/2/layout/IconVerticalSolidList"/>
    <dgm:cxn modelId="{1227FC66-EC6D-4E82-8843-05BAEFCE5066}" type="presParOf" srcId="{ED1F87A3-B1E6-4364-99E7-A53292B73AD1}" destId="{35901EE1-8306-4C67-959D-56FA08ECB84C}" srcOrd="3" destOrd="0" presId="urn:microsoft.com/office/officeart/2018/2/layout/IconVerticalSolidList"/>
    <dgm:cxn modelId="{3D3BC714-F030-45B7-9968-FC3B6A9FC382}" type="presParOf" srcId="{0D97A866-C14E-4494-8FB2-9E62E53B42FE}" destId="{C0001466-CB18-463B-83C3-D81BF6677E97}" srcOrd="1" destOrd="0" presId="urn:microsoft.com/office/officeart/2018/2/layout/IconVerticalSolidList"/>
    <dgm:cxn modelId="{59645415-FE76-458C-AE56-417F79EE4EB4}" type="presParOf" srcId="{0D97A866-C14E-4494-8FB2-9E62E53B42FE}" destId="{D8A5EFE6-7B6C-4758-99A3-12F5E02C6223}" srcOrd="2" destOrd="0" presId="urn:microsoft.com/office/officeart/2018/2/layout/IconVerticalSolidList"/>
    <dgm:cxn modelId="{35BB5269-36A7-4C51-8F7F-955BA1F7FA79}" type="presParOf" srcId="{D8A5EFE6-7B6C-4758-99A3-12F5E02C6223}" destId="{80446487-8ACB-4D03-88A0-94FBED461C5B}" srcOrd="0" destOrd="0" presId="urn:microsoft.com/office/officeart/2018/2/layout/IconVerticalSolidList"/>
    <dgm:cxn modelId="{43ABC2CB-A00F-46FD-BE40-F7E8FBC01999}" type="presParOf" srcId="{D8A5EFE6-7B6C-4758-99A3-12F5E02C6223}" destId="{9E43C074-AFDD-4853-908F-922D997D967D}" srcOrd="1" destOrd="0" presId="urn:microsoft.com/office/officeart/2018/2/layout/IconVerticalSolidList"/>
    <dgm:cxn modelId="{960DE182-0531-46D5-A3DD-B7576835E954}" type="presParOf" srcId="{D8A5EFE6-7B6C-4758-99A3-12F5E02C6223}" destId="{9998C4B8-97AA-457A-AF88-73E05393FF75}" srcOrd="2" destOrd="0" presId="urn:microsoft.com/office/officeart/2018/2/layout/IconVerticalSolidList"/>
    <dgm:cxn modelId="{539925A7-8DD0-4A51-B6A8-5269888AB4E2}" type="presParOf" srcId="{D8A5EFE6-7B6C-4758-99A3-12F5E02C6223}" destId="{4268DC35-AC13-472D-88FF-9EC9A0DB1627}" srcOrd="3" destOrd="0" presId="urn:microsoft.com/office/officeart/2018/2/layout/IconVerticalSolidList"/>
    <dgm:cxn modelId="{20A626DA-2F29-4CB1-A7F3-11F9895B4A7D}" type="presParOf" srcId="{0D97A866-C14E-4494-8FB2-9E62E53B42FE}" destId="{C62C6118-E001-4A71-80AD-B94BAA432958}" srcOrd="3" destOrd="0" presId="urn:microsoft.com/office/officeart/2018/2/layout/IconVerticalSolidList"/>
    <dgm:cxn modelId="{2A7775A0-B902-4ACF-A586-CCD7B66B6091}" type="presParOf" srcId="{0D97A866-C14E-4494-8FB2-9E62E53B42FE}" destId="{D99E4A8B-5C83-4279-87B2-14FF1D31B6AE}" srcOrd="4" destOrd="0" presId="urn:microsoft.com/office/officeart/2018/2/layout/IconVerticalSolidList"/>
    <dgm:cxn modelId="{6A5E6662-598E-4636-93A3-F721AD620007}" type="presParOf" srcId="{D99E4A8B-5C83-4279-87B2-14FF1D31B6AE}" destId="{4F34EC87-2AF5-4F67-BBB6-360DAC3AB830}" srcOrd="0" destOrd="0" presId="urn:microsoft.com/office/officeart/2018/2/layout/IconVerticalSolidList"/>
    <dgm:cxn modelId="{83BB09CC-1966-4171-B190-04CA37F91D1E}" type="presParOf" srcId="{D99E4A8B-5C83-4279-87B2-14FF1D31B6AE}" destId="{86751332-DB8D-4163-8236-E4F9BDB0BDF3}" srcOrd="1" destOrd="0" presId="urn:microsoft.com/office/officeart/2018/2/layout/IconVerticalSolidList"/>
    <dgm:cxn modelId="{8C24C23B-8996-4B41-ABCB-FE361A442487}" type="presParOf" srcId="{D99E4A8B-5C83-4279-87B2-14FF1D31B6AE}" destId="{D1C58906-8BC4-467D-9FF4-6FB724E5C0C5}" srcOrd="2" destOrd="0" presId="urn:microsoft.com/office/officeart/2018/2/layout/IconVerticalSolidList"/>
    <dgm:cxn modelId="{44DC2BC4-D2C7-41D4-B368-7615C9DA84A9}" type="presParOf" srcId="{D99E4A8B-5C83-4279-87B2-14FF1D31B6AE}" destId="{15ACF592-19C9-46BD-B856-C9263DBDC15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41460C-880E-4E31-B810-EAA132DA3D69}">
      <dsp:nvSpPr>
        <dsp:cNvPr id="0" name=""/>
        <dsp:cNvSpPr/>
      </dsp:nvSpPr>
      <dsp:spPr>
        <a:xfrm>
          <a:off x="0" y="918110"/>
          <a:ext cx="6797675" cy="169497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57A8E7-F284-4064-8DE4-6DC658996BC0}">
      <dsp:nvSpPr>
        <dsp:cNvPr id="0" name=""/>
        <dsp:cNvSpPr/>
      </dsp:nvSpPr>
      <dsp:spPr>
        <a:xfrm>
          <a:off x="512729" y="1299479"/>
          <a:ext cx="932235" cy="9322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E6AEDDE-89D5-4B5D-A393-E6FA78ACF670}">
      <dsp:nvSpPr>
        <dsp:cNvPr id="0" name=""/>
        <dsp:cNvSpPr/>
      </dsp:nvSpPr>
      <dsp:spPr>
        <a:xfrm>
          <a:off x="1957694" y="918110"/>
          <a:ext cx="4839980" cy="1694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385" tIns="179385" rIns="179385" bIns="179385" numCol="1" spcCol="1270" anchor="ctr" anchorCtr="0">
          <a:noAutofit/>
        </a:bodyPr>
        <a:lstStyle/>
        <a:p>
          <a:pPr marL="0" lvl="0" indent="0" algn="l" defTabSz="711200">
            <a:lnSpc>
              <a:spcPct val="90000"/>
            </a:lnSpc>
            <a:spcBef>
              <a:spcPct val="0"/>
            </a:spcBef>
            <a:spcAft>
              <a:spcPct val="35000"/>
            </a:spcAft>
            <a:buNone/>
          </a:pPr>
          <a:r>
            <a:rPr lang="fr-CA" sz="1600" kern="1200"/>
            <a:t>Qu’implique cette « première fois »? Sera-t-elle pareille pour toutes les filles? </a:t>
          </a:r>
          <a:endParaRPr lang="en-US" sz="1600" kern="1200"/>
        </a:p>
      </dsp:txBody>
      <dsp:txXfrm>
        <a:off x="1957694" y="918110"/>
        <a:ext cx="4839980" cy="1694973"/>
      </dsp:txXfrm>
    </dsp:sp>
    <dsp:sp modelId="{3B42C9EE-9E8F-44A9-B298-76D91A8163D6}">
      <dsp:nvSpPr>
        <dsp:cNvPr id="0" name=""/>
        <dsp:cNvSpPr/>
      </dsp:nvSpPr>
      <dsp:spPr>
        <a:xfrm>
          <a:off x="0" y="3036827"/>
          <a:ext cx="6797675" cy="169497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62CDC3-04A5-49B7-99D4-82C8F48BB4CD}">
      <dsp:nvSpPr>
        <dsp:cNvPr id="0" name=""/>
        <dsp:cNvSpPr/>
      </dsp:nvSpPr>
      <dsp:spPr>
        <a:xfrm>
          <a:off x="512729" y="3418196"/>
          <a:ext cx="932235" cy="9322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2F63E23-0A52-4AB8-9814-F29B70488225}">
      <dsp:nvSpPr>
        <dsp:cNvPr id="0" name=""/>
        <dsp:cNvSpPr/>
      </dsp:nvSpPr>
      <dsp:spPr>
        <a:xfrm>
          <a:off x="1957694" y="3036827"/>
          <a:ext cx="4839980" cy="1694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385" tIns="179385" rIns="179385" bIns="179385" numCol="1" spcCol="1270" anchor="ctr" anchorCtr="0">
          <a:noAutofit/>
        </a:bodyPr>
        <a:lstStyle/>
        <a:p>
          <a:pPr marL="0" lvl="0" indent="0" algn="l" defTabSz="711200">
            <a:lnSpc>
              <a:spcPct val="90000"/>
            </a:lnSpc>
            <a:spcBef>
              <a:spcPct val="0"/>
            </a:spcBef>
            <a:spcAft>
              <a:spcPct val="35000"/>
            </a:spcAft>
            <a:buNone/>
          </a:pPr>
          <a:r>
            <a:rPr lang="fr-CA" sz="1600" kern="1200" dirty="0"/>
            <a:t>Cela dépend de ton niveau de stress, de la tension de ton hymen (petite membrane située à l’ouverture du vagin). Certaines filles ont déjà dilaté le leur par la pratique d’un sport, de la masturbation ou par l’insertion d’un tampon! Et ne t’inquiète pas si tu n’as aucun plaisir!</a:t>
          </a:r>
          <a:endParaRPr lang="en-US" sz="1600" kern="1200" dirty="0"/>
        </a:p>
      </dsp:txBody>
      <dsp:txXfrm>
        <a:off x="1957694" y="3036827"/>
        <a:ext cx="4839980" cy="16949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BE7122-37BD-4CB4-9DFD-B93E99AEAB46}">
      <dsp:nvSpPr>
        <dsp:cNvPr id="0" name=""/>
        <dsp:cNvSpPr/>
      </dsp:nvSpPr>
      <dsp:spPr>
        <a:xfrm>
          <a:off x="587925" y="421211"/>
          <a:ext cx="1818562" cy="181856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69A2BB-1DCB-42E6-A0C2-F31595E56955}">
      <dsp:nvSpPr>
        <dsp:cNvPr id="0" name=""/>
        <dsp:cNvSpPr/>
      </dsp:nvSpPr>
      <dsp:spPr>
        <a:xfrm>
          <a:off x="1004512" y="728102"/>
          <a:ext cx="1043437" cy="10434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3A55D79-7F5F-43F6-9258-16E6CAD35FA6}">
      <dsp:nvSpPr>
        <dsp:cNvPr id="0" name=""/>
        <dsp:cNvSpPr/>
      </dsp:nvSpPr>
      <dsp:spPr>
        <a:xfrm>
          <a:off x="35606"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fr-CA" sz="1500" kern="1200"/>
            <a:t>Ce sont les partenaires qui décident ce qui leur plait. </a:t>
          </a:r>
          <a:endParaRPr lang="en-US" sz="1500" kern="1200"/>
        </a:p>
      </dsp:txBody>
      <dsp:txXfrm>
        <a:off x="35606" y="2725540"/>
        <a:ext cx="2981250" cy="720000"/>
      </dsp:txXfrm>
    </dsp:sp>
    <dsp:sp modelId="{C1D39417-6775-4BC4-ACAD-643BDBE76D43}">
      <dsp:nvSpPr>
        <dsp:cNvPr id="0" name=""/>
        <dsp:cNvSpPr/>
      </dsp:nvSpPr>
      <dsp:spPr>
        <a:xfrm>
          <a:off x="4119918" y="340539"/>
          <a:ext cx="1818562" cy="181856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4F50E3-2269-4629-80B7-C02D233EA978}">
      <dsp:nvSpPr>
        <dsp:cNvPr id="0" name=""/>
        <dsp:cNvSpPr/>
      </dsp:nvSpPr>
      <dsp:spPr>
        <a:xfrm>
          <a:off x="4507481" y="728102"/>
          <a:ext cx="1043437" cy="10434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533649C-0182-453C-A63D-B912F1A10277}">
      <dsp:nvSpPr>
        <dsp:cNvPr id="0" name=""/>
        <dsp:cNvSpPr/>
      </dsp:nvSpPr>
      <dsp:spPr>
        <a:xfrm>
          <a:off x="3538574"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fr-CA" sz="1500" kern="1200"/>
            <a:t>Les deux personnes doivent être consentantes.</a:t>
          </a:r>
          <a:endParaRPr lang="en-US" sz="1500" kern="1200"/>
        </a:p>
      </dsp:txBody>
      <dsp:txXfrm>
        <a:off x="3538574" y="2725540"/>
        <a:ext cx="2981250" cy="720000"/>
      </dsp:txXfrm>
    </dsp:sp>
    <dsp:sp modelId="{2DDF7CFD-A5E7-4815-984C-FFE1FEEC5DF1}">
      <dsp:nvSpPr>
        <dsp:cNvPr id="0" name=""/>
        <dsp:cNvSpPr/>
      </dsp:nvSpPr>
      <dsp:spPr>
        <a:xfrm>
          <a:off x="7622887" y="340539"/>
          <a:ext cx="1818562" cy="181856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8305AF-5C5A-433C-B571-351BEC845FA6}">
      <dsp:nvSpPr>
        <dsp:cNvPr id="0" name=""/>
        <dsp:cNvSpPr/>
      </dsp:nvSpPr>
      <dsp:spPr>
        <a:xfrm>
          <a:off x="8010450" y="728102"/>
          <a:ext cx="1043437" cy="10434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5C40B0F-4447-47B1-A311-B5615E1976DE}">
      <dsp:nvSpPr>
        <dsp:cNvPr id="0" name=""/>
        <dsp:cNvSpPr/>
      </dsp:nvSpPr>
      <dsp:spPr>
        <a:xfrm>
          <a:off x="7041543"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fr-CA" sz="1500" kern="1200"/>
            <a:t>Lors d’une fellation, il n’est pas obligatoire d’avaler le sperme.</a:t>
          </a:r>
          <a:endParaRPr lang="en-US" sz="1500" kern="1200"/>
        </a:p>
      </dsp:txBody>
      <dsp:txXfrm>
        <a:off x="7041543" y="2725540"/>
        <a:ext cx="298125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083B6D-F555-4FC3-A249-A3E86DF85073}">
      <dsp:nvSpPr>
        <dsp:cNvPr id="0" name=""/>
        <dsp:cNvSpPr/>
      </dsp:nvSpPr>
      <dsp:spPr>
        <a:xfrm>
          <a:off x="0" y="918110"/>
          <a:ext cx="6797675" cy="169497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147C7F-FD8D-4483-B5E4-76C21614D1BB}">
      <dsp:nvSpPr>
        <dsp:cNvPr id="0" name=""/>
        <dsp:cNvSpPr/>
      </dsp:nvSpPr>
      <dsp:spPr>
        <a:xfrm>
          <a:off x="512729" y="1299479"/>
          <a:ext cx="932235" cy="9322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EC97E9B-49C0-4F08-8AC7-3301922F1305}">
      <dsp:nvSpPr>
        <dsp:cNvPr id="0" name=""/>
        <dsp:cNvSpPr/>
      </dsp:nvSpPr>
      <dsp:spPr>
        <a:xfrm>
          <a:off x="1957694" y="918110"/>
          <a:ext cx="4839980" cy="1694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385" tIns="179385" rIns="179385" bIns="179385" numCol="1" spcCol="1270" anchor="ctr" anchorCtr="0">
          <a:noAutofit/>
        </a:bodyPr>
        <a:lstStyle/>
        <a:p>
          <a:pPr marL="0" lvl="0" indent="0" algn="l" defTabSz="1066800">
            <a:lnSpc>
              <a:spcPct val="90000"/>
            </a:lnSpc>
            <a:spcBef>
              <a:spcPct val="0"/>
            </a:spcBef>
            <a:spcAft>
              <a:spcPct val="35000"/>
            </a:spcAft>
            <a:buNone/>
          </a:pPr>
          <a:r>
            <a:rPr lang="fr-CA" sz="2400" kern="1200"/>
            <a:t>Et dans le cas d’une attirance pour une personne du même sexe? </a:t>
          </a:r>
          <a:endParaRPr lang="en-US" sz="2400" kern="1200"/>
        </a:p>
      </dsp:txBody>
      <dsp:txXfrm>
        <a:off x="1957694" y="918110"/>
        <a:ext cx="4839980" cy="1694973"/>
      </dsp:txXfrm>
    </dsp:sp>
    <dsp:sp modelId="{A7E95C1A-2E67-4DF5-B074-68F3F019465E}">
      <dsp:nvSpPr>
        <dsp:cNvPr id="0" name=""/>
        <dsp:cNvSpPr/>
      </dsp:nvSpPr>
      <dsp:spPr>
        <a:xfrm>
          <a:off x="0" y="3036827"/>
          <a:ext cx="6797675" cy="169497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ADF4B8-C5CD-4209-9A78-479333E72BEC}">
      <dsp:nvSpPr>
        <dsp:cNvPr id="0" name=""/>
        <dsp:cNvSpPr/>
      </dsp:nvSpPr>
      <dsp:spPr>
        <a:xfrm>
          <a:off x="512729" y="3418196"/>
          <a:ext cx="932235" cy="9322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DF4800A-0B9A-415E-AB66-1F497E6FC122}">
      <dsp:nvSpPr>
        <dsp:cNvPr id="0" name=""/>
        <dsp:cNvSpPr/>
      </dsp:nvSpPr>
      <dsp:spPr>
        <a:xfrm>
          <a:off x="1957694" y="3036827"/>
          <a:ext cx="4839980" cy="1694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385" tIns="179385" rIns="179385" bIns="179385" numCol="1" spcCol="1270" anchor="ctr" anchorCtr="0">
          <a:noAutofit/>
        </a:bodyPr>
        <a:lstStyle/>
        <a:p>
          <a:pPr marL="0" lvl="0" indent="0" algn="l" defTabSz="1066800">
            <a:lnSpc>
              <a:spcPct val="90000"/>
            </a:lnSpc>
            <a:spcBef>
              <a:spcPct val="0"/>
            </a:spcBef>
            <a:spcAft>
              <a:spcPct val="35000"/>
            </a:spcAft>
            <a:buNone/>
          </a:pPr>
          <a:r>
            <a:rPr lang="fr-CA" sz="2400" kern="1200"/>
            <a:t>Voir les choses ainsi, c’est véhiculer le stéréotype que la femme est objet, qu’elle ne peut pas prendre de décisions. </a:t>
          </a:r>
          <a:endParaRPr lang="en-US" sz="2400" kern="1200"/>
        </a:p>
      </dsp:txBody>
      <dsp:txXfrm>
        <a:off x="1957694" y="3036827"/>
        <a:ext cx="4839980" cy="16949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7172D4-B5DD-4B53-9DAA-BAC3D5EC6871}">
      <dsp:nvSpPr>
        <dsp:cNvPr id="0" name=""/>
        <dsp:cNvSpPr/>
      </dsp:nvSpPr>
      <dsp:spPr>
        <a:xfrm>
          <a:off x="1816199" y="93039"/>
          <a:ext cx="2196000" cy="2196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09E12B-980E-4374-9FC8-7D12B6212AA3}">
      <dsp:nvSpPr>
        <dsp:cNvPr id="0" name=""/>
        <dsp:cNvSpPr/>
      </dsp:nvSpPr>
      <dsp:spPr>
        <a:xfrm>
          <a:off x="2284199" y="561039"/>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50B374F-38B2-4AE5-900A-734A5AED4FD6}">
      <dsp:nvSpPr>
        <dsp:cNvPr id="0" name=""/>
        <dsp:cNvSpPr/>
      </dsp:nvSpPr>
      <dsp:spPr>
        <a:xfrm>
          <a:off x="1114199" y="2973040"/>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fr-CA" sz="1200" kern="1200" dirty="0"/>
            <a:t>La masturbation n’a pas d’âge ni de sexe ni de moment particulier. Que tu sois en situation de célibat ou de couple, tu peux te masturber.</a:t>
          </a:r>
          <a:endParaRPr lang="en-US" sz="1200" kern="1200" dirty="0"/>
        </a:p>
      </dsp:txBody>
      <dsp:txXfrm>
        <a:off x="1114199" y="2973040"/>
        <a:ext cx="3600000" cy="720000"/>
      </dsp:txXfrm>
    </dsp:sp>
    <dsp:sp modelId="{92C91D87-5D91-4DAD-AD5F-50358119E143}">
      <dsp:nvSpPr>
        <dsp:cNvPr id="0" name=""/>
        <dsp:cNvSpPr/>
      </dsp:nvSpPr>
      <dsp:spPr>
        <a:xfrm>
          <a:off x="6046199" y="93039"/>
          <a:ext cx="2196000" cy="2196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804A08-9677-4CBE-B71F-42250AA1081D}">
      <dsp:nvSpPr>
        <dsp:cNvPr id="0" name=""/>
        <dsp:cNvSpPr/>
      </dsp:nvSpPr>
      <dsp:spPr>
        <a:xfrm>
          <a:off x="6514199" y="561039"/>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F09DFF7-4494-4AF9-B577-4F9528B092FC}">
      <dsp:nvSpPr>
        <dsp:cNvPr id="0" name=""/>
        <dsp:cNvSpPr/>
      </dsp:nvSpPr>
      <dsp:spPr>
        <a:xfrm>
          <a:off x="5344199" y="2973040"/>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fr-CA" sz="1200" kern="1200" dirty="0"/>
            <a:t>Contrairement aux mythes propagés par nos ancêtres, se masturber ne rend pas sourd ni aveugle, et ne fait pas pousser de poil sur les mains. </a:t>
          </a:r>
          <a:endParaRPr lang="en-US" sz="1200" kern="1200" dirty="0"/>
        </a:p>
      </dsp:txBody>
      <dsp:txXfrm>
        <a:off x="5344199" y="2973040"/>
        <a:ext cx="3600000"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D9CC78-85C9-42E0-B035-EBAC53A95FA0}">
      <dsp:nvSpPr>
        <dsp:cNvPr id="0" name=""/>
        <dsp:cNvSpPr/>
      </dsp:nvSpPr>
      <dsp:spPr>
        <a:xfrm>
          <a:off x="0" y="689"/>
          <a:ext cx="6797675" cy="161386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6E01F2-2942-49E5-88A8-1423168BDBF6}">
      <dsp:nvSpPr>
        <dsp:cNvPr id="0" name=""/>
        <dsp:cNvSpPr/>
      </dsp:nvSpPr>
      <dsp:spPr>
        <a:xfrm>
          <a:off x="488194" y="363809"/>
          <a:ext cx="887626" cy="8876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5901EE1-8306-4C67-959D-56FA08ECB84C}">
      <dsp:nvSpPr>
        <dsp:cNvPr id="0" name=""/>
        <dsp:cNvSpPr/>
      </dsp:nvSpPr>
      <dsp:spPr>
        <a:xfrm>
          <a:off x="1864015" y="689"/>
          <a:ext cx="4933659" cy="1613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801" tIns="170801" rIns="170801" bIns="170801" numCol="1" spcCol="1270" anchor="ctr" anchorCtr="0">
          <a:noAutofit/>
        </a:bodyPr>
        <a:lstStyle/>
        <a:p>
          <a:pPr marL="0" lvl="0" indent="0" algn="l" defTabSz="977900">
            <a:lnSpc>
              <a:spcPct val="90000"/>
            </a:lnSpc>
            <a:spcBef>
              <a:spcPct val="0"/>
            </a:spcBef>
            <a:spcAft>
              <a:spcPct val="35000"/>
            </a:spcAft>
            <a:buNone/>
          </a:pPr>
          <a:r>
            <a:rPr lang="fr-CA" sz="2200" kern="1200"/>
            <a:t>Tu peux consulter un.e enseignant.e de confiance qui saura te référer à la bonne personne</a:t>
          </a:r>
          <a:endParaRPr lang="en-US" sz="2200" kern="1200"/>
        </a:p>
      </dsp:txBody>
      <dsp:txXfrm>
        <a:off x="1864015" y="689"/>
        <a:ext cx="4933659" cy="1613866"/>
      </dsp:txXfrm>
    </dsp:sp>
    <dsp:sp modelId="{80446487-8ACB-4D03-88A0-94FBED461C5B}">
      <dsp:nvSpPr>
        <dsp:cNvPr id="0" name=""/>
        <dsp:cNvSpPr/>
      </dsp:nvSpPr>
      <dsp:spPr>
        <a:xfrm>
          <a:off x="0" y="2018022"/>
          <a:ext cx="6797675" cy="161386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43C074-AFDD-4853-908F-922D997D967D}">
      <dsp:nvSpPr>
        <dsp:cNvPr id="0" name=""/>
        <dsp:cNvSpPr/>
      </dsp:nvSpPr>
      <dsp:spPr>
        <a:xfrm>
          <a:off x="488194" y="2381142"/>
          <a:ext cx="887626" cy="8876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268DC35-AC13-472D-88FF-9EC9A0DB1627}">
      <dsp:nvSpPr>
        <dsp:cNvPr id="0" name=""/>
        <dsp:cNvSpPr/>
      </dsp:nvSpPr>
      <dsp:spPr>
        <a:xfrm>
          <a:off x="1864015" y="2018022"/>
          <a:ext cx="4933659" cy="1613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801" tIns="170801" rIns="170801" bIns="170801" numCol="1" spcCol="1270" anchor="ctr" anchorCtr="0">
          <a:noAutofit/>
        </a:bodyPr>
        <a:lstStyle/>
        <a:p>
          <a:pPr marL="0" lvl="0" indent="0" algn="l" defTabSz="977900">
            <a:lnSpc>
              <a:spcPct val="90000"/>
            </a:lnSpc>
            <a:spcBef>
              <a:spcPct val="0"/>
            </a:spcBef>
            <a:spcAft>
              <a:spcPct val="35000"/>
            </a:spcAft>
            <a:buNone/>
          </a:pPr>
          <a:r>
            <a:rPr lang="fr-CA" sz="2200" kern="1200"/>
            <a:t>Tu peux consulter le site de Tel-Jeunes </a:t>
          </a:r>
          <a:endParaRPr lang="en-US" sz="2200" kern="1200"/>
        </a:p>
      </dsp:txBody>
      <dsp:txXfrm>
        <a:off x="1864015" y="2018022"/>
        <a:ext cx="4933659" cy="1613866"/>
      </dsp:txXfrm>
    </dsp:sp>
    <dsp:sp modelId="{4F34EC87-2AF5-4F67-BBB6-360DAC3AB830}">
      <dsp:nvSpPr>
        <dsp:cNvPr id="0" name=""/>
        <dsp:cNvSpPr/>
      </dsp:nvSpPr>
      <dsp:spPr>
        <a:xfrm>
          <a:off x="0" y="4035355"/>
          <a:ext cx="6797675" cy="161386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751332-DB8D-4163-8236-E4F9BDB0BDF3}">
      <dsp:nvSpPr>
        <dsp:cNvPr id="0" name=""/>
        <dsp:cNvSpPr/>
      </dsp:nvSpPr>
      <dsp:spPr>
        <a:xfrm>
          <a:off x="488194" y="4398475"/>
          <a:ext cx="887626" cy="8876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5ACF592-19C9-46BD-B856-C9263DBDC15A}">
      <dsp:nvSpPr>
        <dsp:cNvPr id="0" name=""/>
        <dsp:cNvSpPr/>
      </dsp:nvSpPr>
      <dsp:spPr>
        <a:xfrm>
          <a:off x="1864015" y="4035355"/>
          <a:ext cx="4933659" cy="1613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801" tIns="170801" rIns="170801" bIns="170801" numCol="1" spcCol="1270" anchor="ctr" anchorCtr="0">
          <a:noAutofit/>
        </a:bodyPr>
        <a:lstStyle/>
        <a:p>
          <a:pPr marL="0" lvl="0" indent="0" algn="l" defTabSz="977900">
            <a:lnSpc>
              <a:spcPct val="90000"/>
            </a:lnSpc>
            <a:spcBef>
              <a:spcPct val="0"/>
            </a:spcBef>
            <a:spcAft>
              <a:spcPct val="35000"/>
            </a:spcAft>
            <a:buNone/>
          </a:pPr>
          <a:r>
            <a:rPr lang="fr-CA" sz="2200" kern="1200"/>
            <a:t>N’oublie pas que la communication est la clé! N’hésite pas à parler de tes craintes avec ton ou ta partenaire! </a:t>
          </a:r>
          <a:endParaRPr lang="en-US" sz="2200" kern="1200"/>
        </a:p>
      </dsp:txBody>
      <dsp:txXfrm>
        <a:off x="1864015" y="4035355"/>
        <a:ext cx="4933659" cy="161386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9/28/2020</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1118638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9/28/2020</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2020534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9/28/2020</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884232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9/28/2020</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576028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9/28/2020</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716605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9/28/2020</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206910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9/28/2020</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986885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9/28/2020</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1962391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9/28/2020</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655763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9/28/2020</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305673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9/28/2020</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1986045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9/28/2020</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‹N°›</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9770642"/>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62" r:id="rId5"/>
    <p:sldLayoutId id="2147483756" r:id="rId6"/>
    <p:sldLayoutId id="2147483757" r:id="rId7"/>
    <p:sldLayoutId id="2147483758" r:id="rId8"/>
    <p:sldLayoutId id="2147483761" r:id="rId9"/>
    <p:sldLayoutId id="2147483759" r:id="rId10"/>
    <p:sldLayoutId id="2147483760" r:id="rId11"/>
  </p:sldLayoutIdLst>
  <p:hf sldNum="0" hdr="0" ftr="0" dt="0"/>
  <p:txStyles>
    <p:titleStyle>
      <a:lvl1pPr algn="l" defTabSz="914400" rtl="0" eaLnBrk="1" latinLnBrk="0" hangingPunct="1">
        <a:lnSpc>
          <a:spcPct val="90000"/>
        </a:lnSpc>
        <a:spcBef>
          <a:spcPct val="0"/>
        </a:spcBef>
        <a:buNone/>
        <a:defRPr sz="47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CD6A7B7-E06B-4A48-AAF6-235A77346619}"/>
              </a:ext>
            </a:extLst>
          </p:cNvPr>
          <p:cNvPicPr>
            <a:picLocks noChangeAspect="1"/>
          </p:cNvPicPr>
          <p:nvPr/>
        </p:nvPicPr>
        <p:blipFill rotWithShape="1">
          <a:blip r:embed="rId2"/>
          <a:srcRect t="12791"/>
          <a:stretch/>
        </p:blipFill>
        <p:spPr>
          <a:xfrm>
            <a:off x="20" y="975"/>
            <a:ext cx="12191980" cy="6858000"/>
          </a:xfrm>
          <a:prstGeom prst="rect">
            <a:avLst/>
          </a:prstGeom>
        </p:spPr>
      </p:pic>
      <p:sp>
        <p:nvSpPr>
          <p:cNvPr id="11" name="Rectangle 10">
            <a:extLst>
              <a:ext uri="{FF2B5EF4-FFF2-40B4-BE49-F238E27FC236}">
                <a16:creationId xmlns:a16="http://schemas.microsoft.com/office/drawing/2014/main" id="{C5373426-E26E-431D-959C-5DB96C0B6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607" y="1238442"/>
            <a:ext cx="3635926" cy="435575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68DC17F-96C9-4208-848B-86DB251BF806}"/>
              </a:ext>
            </a:extLst>
          </p:cNvPr>
          <p:cNvSpPr>
            <a:spLocks noGrp="1"/>
          </p:cNvSpPr>
          <p:nvPr>
            <p:ph type="ctrTitle"/>
          </p:nvPr>
        </p:nvSpPr>
        <p:spPr>
          <a:xfrm>
            <a:off x="8123416" y="1475234"/>
            <a:ext cx="3214307" cy="2901694"/>
          </a:xfrm>
        </p:spPr>
        <p:txBody>
          <a:bodyPr anchor="b">
            <a:normAutofit fontScale="90000"/>
          </a:bodyPr>
          <a:lstStyle/>
          <a:p>
            <a:r>
              <a:rPr lang="fr-CA" sz="5400" dirty="0">
                <a:solidFill>
                  <a:schemeClr val="tx1"/>
                </a:solidFill>
              </a:rPr>
              <a:t>Les mythes en sexualité </a:t>
            </a:r>
          </a:p>
        </p:txBody>
      </p:sp>
      <p:cxnSp>
        <p:nvCxnSpPr>
          <p:cNvPr id="16" name="Straight Connector 12">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76090" y="4508519"/>
            <a:ext cx="31089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EDC90921-9082-491B-940E-827D679F34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ZoneTexte 2">
            <a:extLst>
              <a:ext uri="{FF2B5EF4-FFF2-40B4-BE49-F238E27FC236}">
                <a16:creationId xmlns:a16="http://schemas.microsoft.com/office/drawing/2014/main" id="{56A0BE96-98F0-4176-986E-AD63E006764B}"/>
              </a:ext>
            </a:extLst>
          </p:cNvPr>
          <p:cNvSpPr txBox="1"/>
          <p:nvPr/>
        </p:nvSpPr>
        <p:spPr>
          <a:xfrm>
            <a:off x="8176090" y="4754880"/>
            <a:ext cx="3108960" cy="584775"/>
          </a:xfrm>
          <a:prstGeom prst="rect">
            <a:avLst/>
          </a:prstGeom>
          <a:noFill/>
        </p:spPr>
        <p:txBody>
          <a:bodyPr wrap="square" rtlCol="0">
            <a:spAutoFit/>
          </a:bodyPr>
          <a:lstStyle/>
          <a:p>
            <a:r>
              <a:rPr lang="fr-CA" sz="1600" i="1" dirty="0"/>
              <a:t>Séquence créée par Alex-Anne Flambert</a:t>
            </a:r>
          </a:p>
        </p:txBody>
      </p:sp>
    </p:spTree>
    <p:extLst>
      <p:ext uri="{BB962C8B-B14F-4D97-AF65-F5344CB8AC3E}">
        <p14:creationId xmlns:p14="http://schemas.microsoft.com/office/powerpoint/2010/main" val="422325641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0" name="Straight Connector 9">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8E34304-ED11-4B85-8768-A6C42D06F78E}"/>
              </a:ext>
            </a:extLst>
          </p:cNvPr>
          <p:cNvSpPr>
            <a:spLocks noGrp="1"/>
          </p:cNvSpPr>
          <p:nvPr>
            <p:ph type="title"/>
          </p:nvPr>
        </p:nvSpPr>
        <p:spPr>
          <a:xfrm>
            <a:off x="965201" y="643467"/>
            <a:ext cx="6255026" cy="5054008"/>
          </a:xfrm>
        </p:spPr>
        <p:txBody>
          <a:bodyPr vert="horz" lIns="91440" tIns="45720" rIns="91440" bIns="45720" rtlCol="0" anchor="ctr">
            <a:normAutofit/>
          </a:bodyPr>
          <a:lstStyle/>
          <a:p>
            <a:pPr algn="r"/>
            <a:r>
              <a:rPr lang="en-US" sz="8000" kern="1200" spc="-50" baseline="0" dirty="0" err="1">
                <a:solidFill>
                  <a:schemeClr val="tx1">
                    <a:lumMod val="85000"/>
                    <a:lumOff val="15000"/>
                  </a:schemeClr>
                </a:solidFill>
                <a:latin typeface="+mj-lt"/>
                <a:ea typeface="+mj-ea"/>
                <a:cs typeface="+mj-cs"/>
              </a:rPr>
              <a:t>Définition</a:t>
            </a:r>
            <a:endParaRPr lang="en-US" sz="8000" kern="1200" spc="-50" baseline="0" dirty="0">
              <a:solidFill>
                <a:schemeClr val="tx1">
                  <a:lumMod val="85000"/>
                  <a:lumOff val="15000"/>
                </a:schemeClr>
              </a:solidFill>
              <a:latin typeface="+mj-lt"/>
              <a:ea typeface="+mj-ea"/>
              <a:cs typeface="+mj-cs"/>
            </a:endParaRPr>
          </a:p>
        </p:txBody>
      </p:sp>
      <p:sp>
        <p:nvSpPr>
          <p:cNvPr id="3" name="Espace réservé du contenu 2">
            <a:extLst>
              <a:ext uri="{FF2B5EF4-FFF2-40B4-BE49-F238E27FC236}">
                <a16:creationId xmlns:a16="http://schemas.microsoft.com/office/drawing/2014/main" id="{081C1B3E-4D1E-44A2-B8A4-845A96595498}"/>
              </a:ext>
            </a:extLst>
          </p:cNvPr>
          <p:cNvSpPr>
            <a:spLocks noGrp="1"/>
          </p:cNvSpPr>
          <p:nvPr>
            <p:ph idx="1"/>
          </p:nvPr>
        </p:nvSpPr>
        <p:spPr>
          <a:xfrm>
            <a:off x="7870995" y="643467"/>
            <a:ext cx="3341488" cy="5054008"/>
          </a:xfrm>
        </p:spPr>
        <p:txBody>
          <a:bodyPr vert="horz" lIns="91440" tIns="45720" rIns="91440" bIns="45720" rtlCol="0" anchor="ctr">
            <a:normAutofit/>
          </a:bodyPr>
          <a:lstStyle/>
          <a:p>
            <a:pPr marL="0" indent="0">
              <a:lnSpc>
                <a:spcPct val="100000"/>
              </a:lnSpc>
              <a:buNone/>
            </a:pPr>
            <a:r>
              <a:rPr lang="en-US" sz="2400" kern="1200" cap="all" spc="200" baseline="0">
                <a:solidFill>
                  <a:schemeClr val="tx1"/>
                </a:solidFill>
                <a:latin typeface="+mn-lt"/>
                <a:ea typeface="+mn-ea"/>
                <a:cs typeface="+mn-cs"/>
              </a:rPr>
              <a:t>Dans la vie courante, le mythe est une histoire ou un fait connu, mais faux. </a:t>
            </a:r>
          </a:p>
        </p:txBody>
      </p:sp>
      <p:cxnSp>
        <p:nvCxnSpPr>
          <p:cNvPr id="14" name="Straight Connector 13">
            <a:extLst>
              <a:ext uri="{FF2B5EF4-FFF2-40B4-BE49-F238E27FC236}">
                <a16:creationId xmlns:a16="http://schemas.microsoft.com/office/drawing/2014/main" id="{09525C9A-1972-4836-BA7A-706C946EF4D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391367"/>
            <a:ext cx="0" cy="355820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B624C8D3-B9AD-4F4F-8554-4EAF3724D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84397367"/>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7B74F2B-9534-4540-96B0-5C8E958B9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2D71E55-DC59-425C-81E8-EDB55118E915}"/>
              </a:ext>
            </a:extLst>
          </p:cNvPr>
          <p:cNvSpPr>
            <a:spLocks noGrp="1"/>
          </p:cNvSpPr>
          <p:nvPr>
            <p:ph type="title"/>
          </p:nvPr>
        </p:nvSpPr>
        <p:spPr>
          <a:xfrm>
            <a:off x="5172074" y="286603"/>
            <a:ext cx="5983605" cy="1450757"/>
          </a:xfrm>
        </p:spPr>
        <p:txBody>
          <a:bodyPr vert="horz" lIns="91440" tIns="45720" rIns="91440" bIns="45720" rtlCol="0" anchor="b">
            <a:normAutofit/>
          </a:bodyPr>
          <a:lstStyle/>
          <a:p>
            <a:r>
              <a:rPr lang="en-US" sz="4800" kern="1200" spc="-50" baseline="0">
                <a:solidFill>
                  <a:schemeClr val="tx1">
                    <a:lumMod val="75000"/>
                    <a:lumOff val="25000"/>
                  </a:schemeClr>
                </a:solidFill>
                <a:latin typeface="+mj-lt"/>
                <a:ea typeface="+mj-ea"/>
                <a:cs typeface="+mj-cs"/>
              </a:rPr>
              <a:t>Le sexy défi de Lou Lafleur </a:t>
            </a:r>
          </a:p>
        </p:txBody>
      </p:sp>
      <p:pic>
        <p:nvPicPr>
          <p:cNvPr id="4" name="Espace réservé du contenu 3">
            <a:extLst>
              <a:ext uri="{FF2B5EF4-FFF2-40B4-BE49-F238E27FC236}">
                <a16:creationId xmlns:a16="http://schemas.microsoft.com/office/drawing/2014/main" id="{55DE9863-95FF-46BC-AB18-9730A7CFA552}"/>
              </a:ext>
            </a:extLst>
          </p:cNvPr>
          <p:cNvPicPr>
            <a:picLocks noGrp="1" noChangeAspect="1"/>
          </p:cNvPicPr>
          <p:nvPr>
            <p:ph idx="1"/>
          </p:nvPr>
        </p:nvPicPr>
        <p:blipFill rotWithShape="1">
          <a:blip r:embed="rId2"/>
          <a:srcRect r="692"/>
          <a:stretch/>
        </p:blipFill>
        <p:spPr>
          <a:xfrm>
            <a:off x="20" y="10"/>
            <a:ext cx="4580077" cy="6857990"/>
          </a:xfrm>
          <a:prstGeom prst="rect">
            <a:avLst/>
          </a:prstGeom>
        </p:spPr>
      </p:pic>
      <p:cxnSp>
        <p:nvCxnSpPr>
          <p:cNvPr id="12" name="Straight Connector 11">
            <a:extLst>
              <a:ext uri="{FF2B5EF4-FFF2-40B4-BE49-F238E27FC236}">
                <a16:creationId xmlns:a16="http://schemas.microsoft.com/office/drawing/2014/main" id="{33BECB2B-2CFA-412C-880F-C4B6097493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2903" y="1917852"/>
            <a:ext cx="5943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ED66E265-7C81-402D-821F-CC9663E0D3A8}"/>
              </a:ext>
            </a:extLst>
          </p:cNvPr>
          <p:cNvSpPr txBox="1"/>
          <p:nvPr/>
        </p:nvSpPr>
        <p:spPr>
          <a:xfrm>
            <a:off x="5172074" y="2108201"/>
            <a:ext cx="5983606" cy="3760891"/>
          </a:xfrm>
          <a:prstGeom prst="rect">
            <a:avLst/>
          </a:prstGeom>
        </p:spPr>
        <p:txBody>
          <a:bodyPr vert="horz" lIns="0" tIns="45720" rIns="0" bIns="45720" rtlCol="0">
            <a:normAutofit lnSpcReduction="10000"/>
          </a:bodyPr>
          <a:lstStyle/>
          <a:p>
            <a:pPr>
              <a:spcAft>
                <a:spcPts val="600"/>
              </a:spcAft>
              <a:buFont typeface="Calibri" panose="020F0502020204030204" pitchFamily="34" charset="0"/>
            </a:pPr>
            <a:r>
              <a:rPr lang="en-US" sz="2800" kern="1200" dirty="0">
                <a:solidFill>
                  <a:schemeClr val="tx1">
                    <a:lumMod val="75000"/>
                    <a:lumOff val="25000"/>
                  </a:schemeClr>
                </a:solidFill>
                <a:latin typeface="+mn-lt"/>
                <a:ea typeface="+mn-ea"/>
                <a:cs typeface="+mn-cs"/>
              </a:rPr>
              <a:t>« Lou Lafleur </a:t>
            </a:r>
            <a:r>
              <a:rPr lang="en-US" sz="2800" kern="1200" dirty="0" err="1">
                <a:solidFill>
                  <a:schemeClr val="tx1">
                    <a:lumMod val="75000"/>
                    <a:lumOff val="25000"/>
                  </a:schemeClr>
                </a:solidFill>
                <a:latin typeface="+mn-lt"/>
                <a:ea typeface="+mn-ea"/>
                <a:cs typeface="+mn-cs"/>
              </a:rPr>
              <a:t>mène</a:t>
            </a:r>
            <a:r>
              <a:rPr lang="en-US" sz="2800" kern="1200" dirty="0">
                <a:solidFill>
                  <a:schemeClr val="tx1">
                    <a:lumMod val="75000"/>
                    <a:lumOff val="25000"/>
                  </a:schemeClr>
                </a:solidFill>
                <a:latin typeface="+mn-lt"/>
                <a:ea typeface="+mn-ea"/>
                <a:cs typeface="+mn-cs"/>
              </a:rPr>
              <a:t> </a:t>
            </a:r>
            <a:r>
              <a:rPr lang="en-US" sz="2800" kern="1200" dirty="0" err="1">
                <a:solidFill>
                  <a:schemeClr val="tx1">
                    <a:lumMod val="75000"/>
                    <a:lumOff val="25000"/>
                  </a:schemeClr>
                </a:solidFill>
                <a:latin typeface="+mn-lt"/>
                <a:ea typeface="+mn-ea"/>
                <a:cs typeface="+mn-cs"/>
              </a:rPr>
              <a:t>une</a:t>
            </a:r>
            <a:r>
              <a:rPr lang="en-US" sz="2800" kern="1200" dirty="0">
                <a:solidFill>
                  <a:schemeClr val="tx1">
                    <a:lumMod val="75000"/>
                    <a:lumOff val="25000"/>
                  </a:schemeClr>
                </a:solidFill>
                <a:latin typeface="+mn-lt"/>
                <a:ea typeface="+mn-ea"/>
                <a:cs typeface="+mn-cs"/>
              </a:rPr>
              <a:t> vie </a:t>
            </a:r>
            <a:r>
              <a:rPr lang="en-US" sz="2800" kern="1200" dirty="0" err="1">
                <a:solidFill>
                  <a:schemeClr val="tx1">
                    <a:lumMod val="75000"/>
                    <a:lumOff val="25000"/>
                  </a:schemeClr>
                </a:solidFill>
                <a:latin typeface="+mn-lt"/>
                <a:ea typeface="+mn-ea"/>
                <a:cs typeface="+mn-cs"/>
              </a:rPr>
              <a:t>paisible</a:t>
            </a:r>
            <a:r>
              <a:rPr lang="en-US" sz="2800" kern="1200" dirty="0">
                <a:solidFill>
                  <a:schemeClr val="tx1">
                    <a:lumMod val="75000"/>
                    <a:lumOff val="25000"/>
                  </a:schemeClr>
                </a:solidFill>
                <a:latin typeface="+mn-lt"/>
                <a:ea typeface="+mn-ea"/>
                <a:cs typeface="+mn-cs"/>
              </a:rPr>
              <a:t> </a:t>
            </a:r>
            <a:r>
              <a:rPr lang="en-US" sz="2800" kern="1200" dirty="0" err="1">
                <a:solidFill>
                  <a:schemeClr val="tx1">
                    <a:lumMod val="75000"/>
                    <a:lumOff val="25000"/>
                  </a:schemeClr>
                </a:solidFill>
                <a:latin typeface="+mn-lt"/>
                <a:ea typeface="+mn-ea"/>
                <a:cs typeface="+mn-cs"/>
              </a:rPr>
              <a:t>jusqu’au</a:t>
            </a:r>
            <a:r>
              <a:rPr lang="en-US" sz="2800" kern="1200" dirty="0">
                <a:solidFill>
                  <a:schemeClr val="tx1">
                    <a:lumMod val="75000"/>
                    <a:lumOff val="25000"/>
                  </a:schemeClr>
                </a:solidFill>
                <a:latin typeface="+mn-lt"/>
                <a:ea typeface="+mn-ea"/>
                <a:cs typeface="+mn-cs"/>
              </a:rPr>
              <a:t> jour </a:t>
            </a:r>
            <a:r>
              <a:rPr lang="en-US" sz="2800" kern="1200" dirty="0" err="1">
                <a:solidFill>
                  <a:schemeClr val="tx1">
                    <a:lumMod val="75000"/>
                    <a:lumOff val="25000"/>
                  </a:schemeClr>
                </a:solidFill>
                <a:latin typeface="+mn-lt"/>
                <a:ea typeface="+mn-ea"/>
                <a:cs typeface="+mn-cs"/>
              </a:rPr>
              <a:t>où</a:t>
            </a:r>
            <a:r>
              <a:rPr lang="en-US" sz="2800" kern="1200" dirty="0">
                <a:solidFill>
                  <a:schemeClr val="tx1">
                    <a:lumMod val="75000"/>
                    <a:lumOff val="25000"/>
                  </a:schemeClr>
                </a:solidFill>
                <a:latin typeface="+mn-lt"/>
                <a:ea typeface="+mn-ea"/>
                <a:cs typeface="+mn-cs"/>
              </a:rPr>
              <a:t> un reportage </a:t>
            </a:r>
            <a:r>
              <a:rPr lang="en-US" sz="2800" kern="1200" dirty="0" err="1">
                <a:solidFill>
                  <a:schemeClr val="tx1">
                    <a:lumMod val="75000"/>
                    <a:lumOff val="25000"/>
                  </a:schemeClr>
                </a:solidFill>
                <a:latin typeface="+mn-lt"/>
                <a:ea typeface="+mn-ea"/>
                <a:cs typeface="+mn-cs"/>
              </a:rPr>
              <a:t>télévisé</a:t>
            </a:r>
            <a:r>
              <a:rPr lang="en-US" sz="2800" kern="1200" dirty="0">
                <a:solidFill>
                  <a:schemeClr val="tx1">
                    <a:lumMod val="75000"/>
                    <a:lumOff val="25000"/>
                  </a:schemeClr>
                </a:solidFill>
                <a:latin typeface="+mn-lt"/>
                <a:ea typeface="+mn-ea"/>
                <a:cs typeface="+mn-cs"/>
              </a:rPr>
              <a:t> </a:t>
            </a:r>
            <a:r>
              <a:rPr lang="en-US" sz="2800" kern="1200" dirty="0" err="1">
                <a:solidFill>
                  <a:schemeClr val="tx1">
                    <a:lumMod val="75000"/>
                    <a:lumOff val="25000"/>
                  </a:schemeClr>
                </a:solidFill>
                <a:latin typeface="+mn-lt"/>
                <a:ea typeface="+mn-ea"/>
                <a:cs typeface="+mn-cs"/>
              </a:rPr>
              <a:t>lui</a:t>
            </a:r>
            <a:r>
              <a:rPr lang="en-US" sz="2800" kern="1200" dirty="0">
                <a:solidFill>
                  <a:schemeClr val="tx1">
                    <a:lumMod val="75000"/>
                    <a:lumOff val="25000"/>
                  </a:schemeClr>
                </a:solidFill>
                <a:latin typeface="+mn-lt"/>
                <a:ea typeface="+mn-ea"/>
                <a:cs typeface="+mn-cs"/>
              </a:rPr>
              <a:t> </a:t>
            </a:r>
            <a:r>
              <a:rPr lang="en-US" sz="2800" kern="1200" dirty="0" err="1">
                <a:solidFill>
                  <a:schemeClr val="tx1">
                    <a:lumMod val="75000"/>
                    <a:lumOff val="25000"/>
                  </a:schemeClr>
                </a:solidFill>
                <a:latin typeface="+mn-lt"/>
                <a:ea typeface="+mn-ea"/>
                <a:cs typeface="+mn-cs"/>
              </a:rPr>
              <a:t>apprend</a:t>
            </a:r>
            <a:r>
              <a:rPr lang="en-US" sz="2800" kern="1200" dirty="0">
                <a:solidFill>
                  <a:schemeClr val="tx1">
                    <a:lumMod val="75000"/>
                    <a:lumOff val="25000"/>
                  </a:schemeClr>
                </a:solidFill>
                <a:latin typeface="+mn-lt"/>
                <a:ea typeface="+mn-ea"/>
                <a:cs typeface="+mn-cs"/>
              </a:rPr>
              <a:t> que </a:t>
            </a:r>
            <a:r>
              <a:rPr lang="en-US" sz="2800" kern="1200" dirty="0" err="1">
                <a:solidFill>
                  <a:schemeClr val="tx1">
                    <a:lumMod val="75000"/>
                    <a:lumOff val="25000"/>
                  </a:schemeClr>
                </a:solidFill>
                <a:latin typeface="+mn-lt"/>
                <a:ea typeface="+mn-ea"/>
                <a:cs typeface="+mn-cs"/>
              </a:rPr>
              <a:t>l’âge</a:t>
            </a:r>
            <a:r>
              <a:rPr lang="en-US" sz="2800" kern="1200" dirty="0">
                <a:solidFill>
                  <a:schemeClr val="tx1">
                    <a:lumMod val="75000"/>
                    <a:lumOff val="25000"/>
                  </a:schemeClr>
                </a:solidFill>
                <a:latin typeface="+mn-lt"/>
                <a:ea typeface="+mn-ea"/>
                <a:cs typeface="+mn-cs"/>
              </a:rPr>
              <a:t> </a:t>
            </a:r>
            <a:r>
              <a:rPr lang="en-US" sz="2800" kern="1200" dirty="0" err="1">
                <a:solidFill>
                  <a:schemeClr val="tx1">
                    <a:lumMod val="75000"/>
                    <a:lumOff val="25000"/>
                  </a:schemeClr>
                </a:solidFill>
                <a:latin typeface="+mn-lt"/>
                <a:ea typeface="+mn-ea"/>
                <a:cs typeface="+mn-cs"/>
              </a:rPr>
              <a:t>moyen</a:t>
            </a:r>
            <a:r>
              <a:rPr lang="en-US" sz="2800" kern="1200" dirty="0">
                <a:solidFill>
                  <a:schemeClr val="tx1">
                    <a:lumMod val="75000"/>
                    <a:lumOff val="25000"/>
                  </a:schemeClr>
                </a:solidFill>
                <a:latin typeface="+mn-lt"/>
                <a:ea typeface="+mn-ea"/>
                <a:cs typeface="+mn-cs"/>
              </a:rPr>
              <a:t> </a:t>
            </a:r>
            <a:r>
              <a:rPr lang="en-US" sz="2800" kern="1200" dirty="0" err="1">
                <a:solidFill>
                  <a:schemeClr val="tx1">
                    <a:lumMod val="75000"/>
                    <a:lumOff val="25000"/>
                  </a:schemeClr>
                </a:solidFill>
                <a:latin typeface="+mn-lt"/>
                <a:ea typeface="+mn-ea"/>
                <a:cs typeface="+mn-cs"/>
              </a:rPr>
              <a:t>d’une</a:t>
            </a:r>
            <a:r>
              <a:rPr lang="en-US" sz="2800" kern="1200" dirty="0">
                <a:solidFill>
                  <a:schemeClr val="tx1">
                    <a:lumMod val="75000"/>
                    <a:lumOff val="25000"/>
                  </a:schemeClr>
                </a:solidFill>
                <a:latin typeface="+mn-lt"/>
                <a:ea typeface="+mn-ea"/>
                <a:cs typeface="+mn-cs"/>
              </a:rPr>
              <a:t> première relation </a:t>
            </a:r>
            <a:r>
              <a:rPr lang="en-US" sz="2800" kern="1200" dirty="0" err="1">
                <a:solidFill>
                  <a:schemeClr val="tx1">
                    <a:lumMod val="75000"/>
                    <a:lumOff val="25000"/>
                  </a:schemeClr>
                </a:solidFill>
                <a:latin typeface="+mn-lt"/>
                <a:ea typeface="+mn-ea"/>
                <a:cs typeface="+mn-cs"/>
              </a:rPr>
              <a:t>sexuelle</a:t>
            </a:r>
            <a:r>
              <a:rPr lang="en-US" sz="2800" kern="1200" dirty="0">
                <a:solidFill>
                  <a:schemeClr val="tx1">
                    <a:lumMod val="75000"/>
                    <a:lumOff val="25000"/>
                  </a:schemeClr>
                </a:solidFill>
                <a:latin typeface="+mn-lt"/>
                <a:ea typeface="+mn-ea"/>
                <a:cs typeface="+mn-cs"/>
              </a:rPr>
              <a:t>, chez les </a:t>
            </a:r>
            <a:r>
              <a:rPr lang="en-US" sz="2800" kern="1200" dirty="0" err="1">
                <a:solidFill>
                  <a:schemeClr val="tx1">
                    <a:lumMod val="75000"/>
                    <a:lumOff val="25000"/>
                  </a:schemeClr>
                </a:solidFill>
                <a:latin typeface="+mn-lt"/>
                <a:ea typeface="+mn-ea"/>
                <a:cs typeface="+mn-cs"/>
              </a:rPr>
              <a:t>jeunes</a:t>
            </a:r>
            <a:r>
              <a:rPr lang="en-US" sz="2800" kern="1200" dirty="0">
                <a:solidFill>
                  <a:schemeClr val="tx1">
                    <a:lumMod val="75000"/>
                    <a:lumOff val="25000"/>
                  </a:schemeClr>
                </a:solidFill>
                <a:latin typeface="+mn-lt"/>
                <a:ea typeface="+mn-ea"/>
                <a:cs typeface="+mn-cs"/>
              </a:rPr>
              <a:t> </a:t>
            </a:r>
            <a:r>
              <a:rPr lang="en-US" sz="2800" kern="1200" dirty="0" err="1">
                <a:solidFill>
                  <a:schemeClr val="tx1">
                    <a:lumMod val="75000"/>
                    <a:lumOff val="25000"/>
                  </a:schemeClr>
                </a:solidFill>
                <a:latin typeface="+mn-lt"/>
                <a:ea typeface="+mn-ea"/>
                <a:cs typeface="+mn-cs"/>
              </a:rPr>
              <a:t>Québécoises</a:t>
            </a:r>
            <a:r>
              <a:rPr lang="en-US" sz="2800" kern="1200" dirty="0">
                <a:solidFill>
                  <a:schemeClr val="tx1">
                    <a:lumMod val="75000"/>
                    <a:lumOff val="25000"/>
                  </a:schemeClr>
                </a:solidFill>
                <a:latin typeface="+mn-lt"/>
                <a:ea typeface="+mn-ea"/>
                <a:cs typeface="+mn-cs"/>
              </a:rPr>
              <a:t>, </a:t>
            </a:r>
            <a:r>
              <a:rPr lang="en-US" sz="2800" kern="1200" dirty="0" err="1">
                <a:solidFill>
                  <a:schemeClr val="tx1">
                    <a:lumMod val="75000"/>
                    <a:lumOff val="25000"/>
                  </a:schemeClr>
                </a:solidFill>
                <a:latin typeface="+mn-lt"/>
                <a:ea typeface="+mn-ea"/>
                <a:cs typeface="+mn-cs"/>
              </a:rPr>
              <a:t>est</a:t>
            </a:r>
            <a:r>
              <a:rPr lang="en-US" sz="2800" kern="1200" dirty="0">
                <a:solidFill>
                  <a:schemeClr val="tx1">
                    <a:lumMod val="75000"/>
                    <a:lumOff val="25000"/>
                  </a:schemeClr>
                </a:solidFill>
                <a:latin typeface="+mn-lt"/>
                <a:ea typeface="+mn-ea"/>
                <a:cs typeface="+mn-cs"/>
              </a:rPr>
              <a:t> de </a:t>
            </a:r>
            <a:r>
              <a:rPr lang="en-US" sz="2800" kern="1200" dirty="0" err="1">
                <a:solidFill>
                  <a:schemeClr val="tx1">
                    <a:lumMod val="75000"/>
                    <a:lumOff val="25000"/>
                  </a:schemeClr>
                </a:solidFill>
                <a:latin typeface="+mn-lt"/>
                <a:ea typeface="+mn-ea"/>
                <a:cs typeface="+mn-cs"/>
              </a:rPr>
              <a:t>quinze</a:t>
            </a:r>
            <a:r>
              <a:rPr lang="en-US" sz="2800" kern="1200" dirty="0">
                <a:solidFill>
                  <a:schemeClr val="tx1">
                    <a:lumMod val="75000"/>
                    <a:lumOff val="25000"/>
                  </a:schemeClr>
                </a:solidFill>
                <a:latin typeface="+mn-lt"/>
                <a:ea typeface="+mn-ea"/>
                <a:cs typeface="+mn-cs"/>
              </a:rPr>
              <a:t> ans. Lou aura seize </a:t>
            </a:r>
            <a:r>
              <a:rPr lang="en-US" sz="2800" kern="1200" dirty="0" err="1">
                <a:solidFill>
                  <a:schemeClr val="tx1">
                    <a:lumMod val="75000"/>
                    <a:lumOff val="25000"/>
                  </a:schemeClr>
                </a:solidFill>
                <a:latin typeface="+mn-lt"/>
                <a:ea typeface="+mn-ea"/>
                <a:cs typeface="+mn-cs"/>
              </a:rPr>
              <a:t>ans</a:t>
            </a:r>
            <a:r>
              <a:rPr lang="en-US" sz="2800" kern="1200" dirty="0">
                <a:solidFill>
                  <a:schemeClr val="tx1">
                    <a:lumMod val="75000"/>
                    <a:lumOff val="25000"/>
                  </a:schemeClr>
                </a:solidFill>
                <a:latin typeface="+mn-lt"/>
                <a:ea typeface="+mn-ea"/>
                <a:cs typeface="+mn-cs"/>
              </a:rPr>
              <a:t> dans </a:t>
            </a:r>
            <a:r>
              <a:rPr lang="en-US" sz="2800" kern="1200" dirty="0" err="1">
                <a:solidFill>
                  <a:schemeClr val="tx1">
                    <a:lumMod val="75000"/>
                    <a:lumOff val="25000"/>
                  </a:schemeClr>
                </a:solidFill>
                <a:latin typeface="+mn-lt"/>
                <a:ea typeface="+mn-ea"/>
                <a:cs typeface="+mn-cs"/>
              </a:rPr>
              <a:t>moins</a:t>
            </a:r>
            <a:r>
              <a:rPr lang="en-US" sz="2800" kern="1200" dirty="0">
                <a:solidFill>
                  <a:schemeClr val="tx1">
                    <a:lumMod val="75000"/>
                    <a:lumOff val="25000"/>
                  </a:schemeClr>
                </a:solidFill>
                <a:latin typeface="+mn-lt"/>
                <a:ea typeface="+mn-ea"/>
                <a:cs typeface="+mn-cs"/>
              </a:rPr>
              <a:t> de deux </a:t>
            </a:r>
            <a:r>
              <a:rPr lang="en-US" sz="2800" kern="1200" dirty="0" err="1">
                <a:solidFill>
                  <a:schemeClr val="tx1">
                    <a:lumMod val="75000"/>
                    <a:lumOff val="25000"/>
                  </a:schemeClr>
                </a:solidFill>
                <a:latin typeface="+mn-lt"/>
                <a:ea typeface="+mn-ea"/>
                <a:cs typeface="+mn-cs"/>
              </a:rPr>
              <a:t>mois</a:t>
            </a:r>
            <a:r>
              <a:rPr lang="en-US" sz="2800" kern="1200" dirty="0">
                <a:solidFill>
                  <a:schemeClr val="tx1">
                    <a:lumMod val="75000"/>
                    <a:lumOff val="25000"/>
                  </a:schemeClr>
                </a:solidFill>
                <a:latin typeface="+mn-lt"/>
                <a:ea typeface="+mn-ea"/>
                <a:cs typeface="+mn-cs"/>
              </a:rPr>
              <a:t> et </a:t>
            </a:r>
            <a:r>
              <a:rPr lang="en-US" sz="2800" kern="1200" dirty="0" err="1">
                <a:solidFill>
                  <a:schemeClr val="tx1">
                    <a:lumMod val="75000"/>
                    <a:lumOff val="25000"/>
                  </a:schemeClr>
                </a:solidFill>
                <a:latin typeface="+mn-lt"/>
                <a:ea typeface="+mn-ea"/>
                <a:cs typeface="+mn-cs"/>
              </a:rPr>
              <a:t>elle</a:t>
            </a:r>
            <a:r>
              <a:rPr lang="en-US" sz="2800" kern="1200" dirty="0">
                <a:solidFill>
                  <a:schemeClr val="tx1">
                    <a:lumMod val="75000"/>
                    <a:lumOff val="25000"/>
                  </a:schemeClr>
                </a:solidFill>
                <a:latin typeface="+mn-lt"/>
                <a:ea typeface="+mn-ea"/>
                <a:cs typeface="+mn-cs"/>
              </a:rPr>
              <a:t> </a:t>
            </a:r>
            <a:r>
              <a:rPr lang="en-US" sz="2800" kern="1200" dirty="0" err="1">
                <a:solidFill>
                  <a:schemeClr val="tx1">
                    <a:lumMod val="75000"/>
                    <a:lumOff val="25000"/>
                  </a:schemeClr>
                </a:solidFill>
                <a:latin typeface="+mn-lt"/>
                <a:ea typeface="+mn-ea"/>
                <a:cs typeface="+mn-cs"/>
              </a:rPr>
              <a:t>est</a:t>
            </a:r>
            <a:r>
              <a:rPr lang="en-US" sz="2800" kern="1200" dirty="0">
                <a:solidFill>
                  <a:schemeClr val="tx1">
                    <a:lumMod val="75000"/>
                    <a:lumOff val="25000"/>
                  </a:schemeClr>
                </a:solidFill>
                <a:latin typeface="+mn-lt"/>
                <a:ea typeface="+mn-ea"/>
                <a:cs typeface="+mn-cs"/>
              </a:rPr>
              <a:t> </a:t>
            </a:r>
            <a:r>
              <a:rPr lang="en-US" sz="2800" kern="1200" dirty="0" err="1">
                <a:solidFill>
                  <a:schemeClr val="tx1">
                    <a:lumMod val="75000"/>
                    <a:lumOff val="25000"/>
                  </a:schemeClr>
                </a:solidFill>
                <a:latin typeface="+mn-lt"/>
                <a:ea typeface="+mn-ea"/>
                <a:cs typeface="+mn-cs"/>
              </a:rPr>
              <a:t>prête</a:t>
            </a:r>
            <a:r>
              <a:rPr lang="en-US" sz="2800" kern="1200" dirty="0">
                <a:solidFill>
                  <a:schemeClr val="tx1">
                    <a:lumMod val="75000"/>
                    <a:lumOff val="25000"/>
                  </a:schemeClr>
                </a:solidFill>
                <a:latin typeface="+mn-lt"/>
                <a:ea typeface="+mn-ea"/>
                <a:cs typeface="+mn-cs"/>
              </a:rPr>
              <a:t> à tout pour ne pas </a:t>
            </a:r>
            <a:r>
              <a:rPr lang="en-US" sz="2800" kern="1200" dirty="0" err="1">
                <a:solidFill>
                  <a:schemeClr val="tx1">
                    <a:lumMod val="75000"/>
                    <a:lumOff val="25000"/>
                  </a:schemeClr>
                </a:solidFill>
                <a:latin typeface="+mn-lt"/>
                <a:ea typeface="+mn-ea"/>
                <a:cs typeface="+mn-cs"/>
              </a:rPr>
              <a:t>être</a:t>
            </a:r>
            <a:r>
              <a:rPr lang="en-US" sz="2800" kern="1200" dirty="0">
                <a:solidFill>
                  <a:schemeClr val="tx1">
                    <a:lumMod val="75000"/>
                    <a:lumOff val="25000"/>
                  </a:schemeClr>
                </a:solidFill>
                <a:latin typeface="+mn-lt"/>
                <a:ea typeface="+mn-ea"/>
                <a:cs typeface="+mn-cs"/>
              </a:rPr>
              <a:t> </a:t>
            </a:r>
            <a:r>
              <a:rPr lang="en-US" sz="2800" kern="1200" dirty="0" err="1">
                <a:solidFill>
                  <a:schemeClr val="tx1">
                    <a:lumMod val="75000"/>
                    <a:lumOff val="25000"/>
                  </a:schemeClr>
                </a:solidFill>
                <a:latin typeface="+mn-lt"/>
                <a:ea typeface="+mn-ea"/>
                <a:cs typeface="+mn-cs"/>
              </a:rPr>
              <a:t>considérée</a:t>
            </a:r>
            <a:r>
              <a:rPr lang="en-US" sz="2800" kern="1200" dirty="0">
                <a:solidFill>
                  <a:schemeClr val="tx1">
                    <a:lumMod val="75000"/>
                    <a:lumOff val="25000"/>
                  </a:schemeClr>
                </a:solidFill>
                <a:latin typeface="+mn-lt"/>
                <a:ea typeface="+mn-ea"/>
                <a:cs typeface="+mn-cs"/>
              </a:rPr>
              <a:t> </a:t>
            </a:r>
            <a:r>
              <a:rPr lang="en-US" sz="2800" kern="1200" dirty="0" err="1">
                <a:solidFill>
                  <a:schemeClr val="tx1">
                    <a:lumMod val="75000"/>
                    <a:lumOff val="25000"/>
                  </a:schemeClr>
                </a:solidFill>
                <a:latin typeface="+mn-lt"/>
                <a:ea typeface="+mn-ea"/>
                <a:cs typeface="+mn-cs"/>
              </a:rPr>
              <a:t>comme</a:t>
            </a:r>
            <a:r>
              <a:rPr lang="en-US" sz="2800" kern="1200" dirty="0">
                <a:solidFill>
                  <a:schemeClr val="tx1">
                    <a:lumMod val="75000"/>
                    <a:lumOff val="25000"/>
                  </a:schemeClr>
                </a:solidFill>
                <a:latin typeface="+mn-lt"/>
                <a:ea typeface="+mn-ea"/>
                <a:cs typeface="+mn-cs"/>
              </a:rPr>
              <a:t> </a:t>
            </a:r>
            <a:r>
              <a:rPr lang="en-US" sz="2800" kern="1200" dirty="0" err="1">
                <a:solidFill>
                  <a:schemeClr val="tx1">
                    <a:lumMod val="75000"/>
                    <a:lumOff val="25000"/>
                  </a:schemeClr>
                </a:solidFill>
                <a:latin typeface="+mn-lt"/>
                <a:ea typeface="+mn-ea"/>
                <a:cs typeface="+mn-cs"/>
              </a:rPr>
              <a:t>une</a:t>
            </a:r>
            <a:r>
              <a:rPr lang="en-US" sz="2800" kern="1200" dirty="0">
                <a:solidFill>
                  <a:schemeClr val="tx1">
                    <a:lumMod val="75000"/>
                    <a:lumOff val="25000"/>
                  </a:schemeClr>
                </a:solidFill>
                <a:latin typeface="+mn-lt"/>
                <a:ea typeface="+mn-ea"/>
                <a:cs typeface="+mn-cs"/>
              </a:rPr>
              <a:t> </a:t>
            </a:r>
            <a:r>
              <a:rPr lang="en-US" sz="2800" i="1" kern="1200" dirty="0" err="1">
                <a:solidFill>
                  <a:schemeClr val="tx1">
                    <a:lumMod val="75000"/>
                    <a:lumOff val="25000"/>
                  </a:schemeClr>
                </a:solidFill>
                <a:latin typeface="+mn-lt"/>
                <a:ea typeface="+mn-ea"/>
                <a:cs typeface="+mn-cs"/>
              </a:rPr>
              <a:t>attardée</a:t>
            </a:r>
            <a:r>
              <a:rPr lang="en-US" sz="2800" kern="1200" dirty="0">
                <a:solidFill>
                  <a:schemeClr val="tx1">
                    <a:lumMod val="75000"/>
                    <a:lumOff val="25000"/>
                  </a:schemeClr>
                </a:solidFill>
                <a:latin typeface="+mn-lt"/>
                <a:ea typeface="+mn-ea"/>
                <a:cs typeface="+mn-cs"/>
              </a:rPr>
              <a:t>. » </a:t>
            </a:r>
          </a:p>
        </p:txBody>
      </p:sp>
    </p:spTree>
    <p:extLst>
      <p:ext uri="{BB962C8B-B14F-4D97-AF65-F5344CB8AC3E}">
        <p14:creationId xmlns:p14="http://schemas.microsoft.com/office/powerpoint/2010/main" val="3655804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9" name="Straight Connector 8">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1" name="Rectangle 10">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9F70B3C-65FD-433A-9470-31290CE5B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584734" y="0"/>
            <a:ext cx="760726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DFF6C220-675E-4636-A92F-26874359C1D3}"/>
              </a:ext>
            </a:extLst>
          </p:cNvPr>
          <p:cNvSpPr>
            <a:spLocks noGrp="1"/>
          </p:cNvSpPr>
          <p:nvPr>
            <p:ph type="title"/>
          </p:nvPr>
        </p:nvSpPr>
        <p:spPr>
          <a:xfrm>
            <a:off x="5220928" y="965200"/>
            <a:ext cx="5999002" cy="4927600"/>
          </a:xfrm>
        </p:spPr>
        <p:txBody>
          <a:bodyPr vert="horz" lIns="91440" tIns="45720" rIns="91440" bIns="45720" rtlCol="0" anchor="ctr">
            <a:normAutofit/>
          </a:bodyPr>
          <a:lstStyle/>
          <a:p>
            <a:r>
              <a:rPr lang="en-US" sz="8000" kern="1200" spc="-50" baseline="0">
                <a:solidFill>
                  <a:srgbClr val="FFFFFF"/>
                </a:solidFill>
                <a:latin typeface="+mj-lt"/>
                <a:ea typeface="+mj-ea"/>
                <a:cs typeface="+mj-cs"/>
              </a:rPr>
              <a:t>Quelques mythes </a:t>
            </a:r>
          </a:p>
        </p:txBody>
      </p:sp>
    </p:spTree>
    <p:extLst>
      <p:ext uri="{BB962C8B-B14F-4D97-AF65-F5344CB8AC3E}">
        <p14:creationId xmlns:p14="http://schemas.microsoft.com/office/powerpoint/2010/main" val="2397886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E1530B0-6F96-46C0-8B3E-3215CB756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54910CF-1B56-45D3-960A-E89F7B3B9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4AD3B48B-0770-4A68-AC65-2293A5CC7BDE}"/>
              </a:ext>
            </a:extLst>
          </p:cNvPr>
          <p:cNvSpPr>
            <a:spLocks noGrp="1"/>
          </p:cNvSpPr>
          <p:nvPr>
            <p:ph type="title"/>
          </p:nvPr>
        </p:nvSpPr>
        <p:spPr>
          <a:xfrm>
            <a:off x="492370" y="516835"/>
            <a:ext cx="3084844" cy="5772840"/>
          </a:xfrm>
        </p:spPr>
        <p:txBody>
          <a:bodyPr anchor="ctr">
            <a:normAutofit/>
          </a:bodyPr>
          <a:lstStyle/>
          <a:p>
            <a:r>
              <a:rPr lang="fr-CA" sz="3600">
                <a:solidFill>
                  <a:schemeClr val="bg1"/>
                </a:solidFill>
              </a:rPr>
              <a:t>La première fois est douloureuse pour les filles </a:t>
            </a:r>
          </a:p>
        </p:txBody>
      </p:sp>
      <p:graphicFrame>
        <p:nvGraphicFramePr>
          <p:cNvPr id="5" name="Espace réservé du contenu 2">
            <a:extLst>
              <a:ext uri="{FF2B5EF4-FFF2-40B4-BE49-F238E27FC236}">
                <a16:creationId xmlns:a16="http://schemas.microsoft.com/office/drawing/2014/main" id="{45303BE0-1645-4887-AB26-119B384F68CF}"/>
              </a:ext>
            </a:extLst>
          </p:cNvPr>
          <p:cNvGraphicFramePr>
            <a:graphicFrameLocks noGrp="1"/>
          </p:cNvGraphicFramePr>
          <p:nvPr>
            <p:ph idx="1"/>
            <p:extLst>
              <p:ext uri="{D42A27DB-BD31-4B8C-83A1-F6EECF244321}">
                <p14:modId xmlns:p14="http://schemas.microsoft.com/office/powerpoint/2010/main" val="2093399678"/>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3730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3BCCAE5-A35B-4B66-A4A7-E23C34A40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4CA1A72-EECD-47BA-8672-BB521DADD8DC}"/>
              </a:ext>
            </a:extLst>
          </p:cNvPr>
          <p:cNvSpPr>
            <a:spLocks noGrp="1"/>
          </p:cNvSpPr>
          <p:nvPr>
            <p:ph type="title"/>
          </p:nvPr>
        </p:nvSpPr>
        <p:spPr>
          <a:xfrm>
            <a:off x="1036320" y="286603"/>
            <a:ext cx="10058400" cy="1450757"/>
          </a:xfrm>
        </p:spPr>
        <p:txBody>
          <a:bodyPr>
            <a:normAutofit/>
          </a:bodyPr>
          <a:lstStyle/>
          <a:p>
            <a:r>
              <a:rPr lang="fr-CA" sz="4700"/>
              <a:t>On ne peut pas tomber enceinte ou contracter d’ITSS la première fois </a:t>
            </a:r>
          </a:p>
        </p:txBody>
      </p:sp>
      <p:cxnSp>
        <p:nvCxnSpPr>
          <p:cNvPr id="12" name="Straight Connector 11">
            <a:extLst>
              <a:ext uri="{FF2B5EF4-FFF2-40B4-BE49-F238E27FC236}">
                <a16:creationId xmlns:a16="http://schemas.microsoft.com/office/drawing/2014/main" id="{6987BDFB-DE64-4B56-B44F-45FAE19FA9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06573" y="1895846"/>
            <a:ext cx="978408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7" name="Graphic 6">
            <a:extLst>
              <a:ext uri="{FF2B5EF4-FFF2-40B4-BE49-F238E27FC236}">
                <a16:creationId xmlns:a16="http://schemas.microsoft.com/office/drawing/2014/main" id="{A109D6ED-6CC9-42A1-80DE-5BC0F72FE65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1509" y="2472903"/>
            <a:ext cx="3031484" cy="3031484"/>
          </a:xfrm>
          <a:prstGeom prst="rect">
            <a:avLst/>
          </a:prstGeom>
        </p:spPr>
      </p:pic>
      <p:sp>
        <p:nvSpPr>
          <p:cNvPr id="3" name="Espace réservé du contenu 2">
            <a:extLst>
              <a:ext uri="{FF2B5EF4-FFF2-40B4-BE49-F238E27FC236}">
                <a16:creationId xmlns:a16="http://schemas.microsoft.com/office/drawing/2014/main" id="{371BAD23-7669-49C5-B850-3FA7E6283727}"/>
              </a:ext>
            </a:extLst>
          </p:cNvPr>
          <p:cNvSpPr>
            <a:spLocks noGrp="1"/>
          </p:cNvSpPr>
          <p:nvPr>
            <p:ph idx="1"/>
          </p:nvPr>
        </p:nvSpPr>
        <p:spPr>
          <a:xfrm>
            <a:off x="4706460" y="2108201"/>
            <a:ext cx="6388260" cy="3760891"/>
          </a:xfrm>
        </p:spPr>
        <p:txBody>
          <a:bodyPr>
            <a:normAutofit/>
          </a:bodyPr>
          <a:lstStyle/>
          <a:p>
            <a:pPr>
              <a:buFont typeface="Wingdings" panose="05000000000000000000" pitchFamily="2" charset="2"/>
              <a:buChar char="q"/>
            </a:pPr>
            <a:r>
              <a:rPr lang="fr-CA" sz="2000" dirty="0"/>
              <a:t>Les ITSS ne se contractent pas que lors des rapports sexuels. Elles peuvent s’attraper par le sang (donc par l’utilisation d’aiguilles à tatouage ou perçage non stérilisées ou par le partage d’objets comme les rasoirs ou les brosses à dents)</a:t>
            </a:r>
          </a:p>
          <a:p>
            <a:pPr>
              <a:buFont typeface="Wingdings" panose="05000000000000000000" pitchFamily="2" charset="2"/>
              <a:buChar char="q"/>
            </a:pPr>
            <a:r>
              <a:rPr lang="fr-CA" sz="2000" dirty="0"/>
              <a:t>Dès le premier rapport sexuel, il est possible de tomber enceinte.  </a:t>
            </a:r>
          </a:p>
        </p:txBody>
      </p:sp>
      <p:sp>
        <p:nvSpPr>
          <p:cNvPr id="14" name="Rectangle 13">
            <a:extLst>
              <a:ext uri="{FF2B5EF4-FFF2-40B4-BE49-F238E27FC236}">
                <a16:creationId xmlns:a16="http://schemas.microsoft.com/office/drawing/2014/main" id="{9E4CE3CF-6887-4947-8090-EC10F183F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1715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316EEA-5875-4BA4-B405-2A7FE79EEB79}"/>
              </a:ext>
            </a:extLst>
          </p:cNvPr>
          <p:cNvSpPr>
            <a:spLocks noGrp="1"/>
          </p:cNvSpPr>
          <p:nvPr>
            <p:ph type="title"/>
          </p:nvPr>
        </p:nvSpPr>
        <p:spPr>
          <a:xfrm>
            <a:off x="1097280" y="286603"/>
            <a:ext cx="10058400" cy="1450757"/>
          </a:xfrm>
        </p:spPr>
        <p:txBody>
          <a:bodyPr>
            <a:normAutofit fontScale="90000"/>
          </a:bodyPr>
          <a:lstStyle/>
          <a:p>
            <a:r>
              <a:rPr lang="fr-CA" sz="3300"/>
              <a:t>« Mais je suis quand même persuadée qu’une sexualité épanouie au vingt et unième siècle doit aussi passer par le sexe oral. » (</a:t>
            </a:r>
            <a:r>
              <a:rPr lang="fr-CA" sz="3300" i="1"/>
              <a:t>Le sexy défi de Lou Lafleur</a:t>
            </a:r>
            <a:r>
              <a:rPr lang="fr-CA" sz="3300"/>
              <a:t>, p.108)</a:t>
            </a:r>
          </a:p>
        </p:txBody>
      </p:sp>
      <p:graphicFrame>
        <p:nvGraphicFramePr>
          <p:cNvPr id="5" name="Espace réservé du contenu 2">
            <a:extLst>
              <a:ext uri="{FF2B5EF4-FFF2-40B4-BE49-F238E27FC236}">
                <a16:creationId xmlns:a16="http://schemas.microsoft.com/office/drawing/2014/main" id="{D79ABDD9-CDA3-4EB8-8352-CE9F6C062178}"/>
              </a:ext>
            </a:extLst>
          </p:cNvPr>
          <p:cNvGraphicFramePr>
            <a:graphicFrameLocks noGrp="1"/>
          </p:cNvGraphicFramePr>
          <p:nvPr>
            <p:ph idx="1"/>
            <p:extLst>
              <p:ext uri="{D42A27DB-BD31-4B8C-83A1-F6EECF244321}">
                <p14:modId xmlns:p14="http://schemas.microsoft.com/office/powerpoint/2010/main" val="640489468"/>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27180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3BCCAE5-A35B-4B66-A4A7-E23C34A40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168B928-0DD9-4B51-990A-365E0AA3E31A}"/>
              </a:ext>
            </a:extLst>
          </p:cNvPr>
          <p:cNvSpPr>
            <a:spLocks noGrp="1"/>
          </p:cNvSpPr>
          <p:nvPr>
            <p:ph type="title"/>
          </p:nvPr>
        </p:nvSpPr>
        <p:spPr>
          <a:xfrm>
            <a:off x="1097280" y="286603"/>
            <a:ext cx="10058400" cy="1450757"/>
          </a:xfrm>
        </p:spPr>
        <p:txBody>
          <a:bodyPr>
            <a:normAutofit/>
          </a:bodyPr>
          <a:lstStyle/>
          <a:p>
            <a:r>
              <a:rPr lang="fr-CA" sz="3300"/>
              <a:t>« Quinze ans ou l’âge moyen des jeunes filles pour une première relation sexuelle » (</a:t>
            </a:r>
            <a:r>
              <a:rPr lang="fr-CA" sz="3300" i="1"/>
              <a:t>Le sexy défi de Lou Lafleur</a:t>
            </a:r>
            <a:r>
              <a:rPr lang="fr-CA" sz="3300"/>
              <a:t>, p.9)</a:t>
            </a:r>
          </a:p>
        </p:txBody>
      </p:sp>
      <p:cxnSp>
        <p:nvCxnSpPr>
          <p:cNvPr id="12" name="Straight Connector 11">
            <a:extLst>
              <a:ext uri="{FF2B5EF4-FFF2-40B4-BE49-F238E27FC236}">
                <a16:creationId xmlns:a16="http://schemas.microsoft.com/office/drawing/2014/main" id="{6987BDFB-DE64-4B56-B44F-45FAE19FA9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5846"/>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660FD977-2BBB-441D-A0B9-779662F6B349}"/>
              </a:ext>
            </a:extLst>
          </p:cNvPr>
          <p:cNvSpPr>
            <a:spLocks noGrp="1"/>
          </p:cNvSpPr>
          <p:nvPr>
            <p:ph idx="1"/>
          </p:nvPr>
        </p:nvSpPr>
        <p:spPr>
          <a:xfrm>
            <a:off x="1097280" y="2108201"/>
            <a:ext cx="6437367" cy="3760891"/>
          </a:xfrm>
        </p:spPr>
        <p:txBody>
          <a:bodyPr>
            <a:normAutofit/>
          </a:bodyPr>
          <a:lstStyle/>
          <a:p>
            <a:pPr>
              <a:buFont typeface="Wingdings" panose="05000000000000000000" pitchFamily="2" charset="2"/>
              <a:buChar char="q"/>
            </a:pPr>
            <a:r>
              <a:rPr lang="fr-CA" sz="2000" dirty="0"/>
              <a:t>En 5</a:t>
            </a:r>
            <a:r>
              <a:rPr lang="fr-CA" sz="2000" baseline="30000" dirty="0"/>
              <a:t>e</a:t>
            </a:r>
            <a:r>
              <a:rPr lang="fr-CA" sz="2000" dirty="0"/>
              <a:t> secondaire, seulement 1 jeune sur deux a déjà vécu sa première relation sexuelle (source: Tel-Jeunes)</a:t>
            </a:r>
          </a:p>
          <a:p>
            <a:pPr>
              <a:buFont typeface="Wingdings" panose="05000000000000000000" pitchFamily="2" charset="2"/>
              <a:buChar char="q"/>
            </a:pPr>
            <a:r>
              <a:rPr lang="fr-CA" sz="2000" dirty="0"/>
              <a:t>À l’âge de 15 ans (3</a:t>
            </a:r>
            <a:r>
              <a:rPr lang="fr-CA" sz="2000" baseline="30000" dirty="0"/>
              <a:t>e</a:t>
            </a:r>
            <a:r>
              <a:rPr lang="fr-CA" sz="2000" dirty="0"/>
              <a:t> secondaire), 76 % des jeunes affirment n’avoir eu aucun rapport sexuel (source : Enquête sur les parcours amoureux des jeunes, 2011-2014)</a:t>
            </a:r>
          </a:p>
        </p:txBody>
      </p:sp>
      <p:sp>
        <p:nvSpPr>
          <p:cNvPr id="13" name="Oval 12">
            <a:extLst>
              <a:ext uri="{FF2B5EF4-FFF2-40B4-BE49-F238E27FC236}">
                <a16:creationId xmlns:a16="http://schemas.microsoft.com/office/drawing/2014/main" id="{819E32EF-3AED-48A9-B1E3-BDDCD8CB6A54}"/>
              </a:ext>
            </a:extLst>
          </p:cNvPr>
          <p:cNvSpPr/>
          <p:nvPr/>
        </p:nvSpPr>
        <p:spPr>
          <a:xfrm>
            <a:off x="8129006" y="2416624"/>
            <a:ext cx="3144043" cy="3144043"/>
          </a:xfrm>
          <a:prstGeom prst="ellipse">
            <a:avLst/>
          </a:prstGeom>
          <a:solidFill>
            <a:prstClr val="ltGray"/>
          </a:solidFill>
        </p:spPr>
      </p:sp>
      <p:sp>
        <p:nvSpPr>
          <p:cNvPr id="14" name="Partial Circle 13">
            <a:extLst>
              <a:ext uri="{FF2B5EF4-FFF2-40B4-BE49-F238E27FC236}">
                <a16:creationId xmlns:a16="http://schemas.microsoft.com/office/drawing/2014/main" id="{404CAEFB-EDC8-4368-A508-DAE2E64ECD57}"/>
              </a:ext>
            </a:extLst>
          </p:cNvPr>
          <p:cNvSpPr/>
          <p:nvPr/>
        </p:nvSpPr>
        <p:spPr>
          <a:xfrm>
            <a:off x="8129006" y="2416624"/>
            <a:ext cx="3144043" cy="3144043"/>
          </a:xfrm>
          <a:prstGeom prst="pie">
            <a:avLst>
              <a:gd name="adj1" fmla="val 16200000"/>
              <a:gd name="adj2" fmla="val 10980000"/>
            </a:avLst>
          </a:prstGeom>
          <a:solidFill>
            <a:schemeClr val="accent1"/>
          </a:solidFill>
        </p:spPr>
      </p:sp>
      <p:sp>
        <p:nvSpPr>
          <p:cNvPr id="15" name="Oval 14">
            <a:extLst>
              <a:ext uri="{FF2B5EF4-FFF2-40B4-BE49-F238E27FC236}">
                <a16:creationId xmlns:a16="http://schemas.microsoft.com/office/drawing/2014/main" id="{8935303C-005B-4408-94C3-A364A368272F}"/>
              </a:ext>
            </a:extLst>
          </p:cNvPr>
          <p:cNvSpPr/>
          <p:nvPr/>
        </p:nvSpPr>
        <p:spPr>
          <a:xfrm>
            <a:off x="8364809" y="2652427"/>
            <a:ext cx="2672437" cy="2672437"/>
          </a:xfrm>
          <a:prstGeom prst="ellipse">
            <a:avLst/>
          </a:prstGeom>
          <a:solidFill>
            <a:prstClr val="white"/>
          </a:solidFill>
        </p:spPr>
      </p:sp>
      <p:pic>
        <p:nvPicPr>
          <p:cNvPr id="7" name="Graphic 6">
            <a:extLst>
              <a:ext uri="{FF2B5EF4-FFF2-40B4-BE49-F238E27FC236}">
                <a16:creationId xmlns:a16="http://schemas.microsoft.com/office/drawing/2014/main" id="{D72966BD-EA01-4B2C-B153-0137D1C0844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89255" y="3076873"/>
            <a:ext cx="1823545" cy="1823545"/>
          </a:xfrm>
          <a:prstGeom prst="rect">
            <a:avLst/>
          </a:prstGeom>
          <a:solidFill>
            <a:prstClr val="white"/>
          </a:solidFill>
        </p:spPr>
      </p:pic>
      <p:sp>
        <p:nvSpPr>
          <p:cNvPr id="17" name="Rectangle 16">
            <a:extLst>
              <a:ext uri="{FF2B5EF4-FFF2-40B4-BE49-F238E27FC236}">
                <a16:creationId xmlns:a16="http://schemas.microsoft.com/office/drawing/2014/main" id="{9E4CE3CF-6887-4947-8090-EC10F183F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25521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558DB37-9FEE-48A2-8578-ED04015739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F7FCCA6-00E2-4F74-A105-0D769872F2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F180305A-A20E-439F-88AC-B4702E3D63AB}"/>
              </a:ext>
            </a:extLst>
          </p:cNvPr>
          <p:cNvSpPr>
            <a:spLocks noGrp="1"/>
          </p:cNvSpPr>
          <p:nvPr>
            <p:ph type="title"/>
          </p:nvPr>
        </p:nvSpPr>
        <p:spPr>
          <a:xfrm>
            <a:off x="319313" y="5208104"/>
            <a:ext cx="11640457" cy="1323325"/>
          </a:xfrm>
        </p:spPr>
        <p:txBody>
          <a:bodyPr anchor="ctr">
            <a:normAutofit/>
          </a:bodyPr>
          <a:lstStyle/>
          <a:p>
            <a:pPr algn="ctr"/>
            <a:r>
              <a:rPr lang="fr-CA" sz="2800" b="1" dirty="0">
                <a:solidFill>
                  <a:srgbClr val="FFFFFF"/>
                </a:solidFill>
              </a:rPr>
              <a:t>« Plus je serai outillée, plus je serai en confiance lors de ma première fois. Personne ne peut mieux m’équiper que des pros qui s’exercent jour après jour. Des pros de la porno. » (</a:t>
            </a:r>
            <a:r>
              <a:rPr lang="fr-CA" sz="2800" b="1" i="1" dirty="0">
                <a:solidFill>
                  <a:srgbClr val="FFFFFF"/>
                </a:solidFill>
              </a:rPr>
              <a:t>Le sexy défi de Lou Lafleur</a:t>
            </a:r>
            <a:r>
              <a:rPr lang="fr-CA" sz="2800" b="1" dirty="0">
                <a:solidFill>
                  <a:srgbClr val="FFFFFF"/>
                </a:solidFill>
              </a:rPr>
              <a:t>, p.88-89)</a:t>
            </a:r>
          </a:p>
        </p:txBody>
      </p:sp>
      <p:sp>
        <p:nvSpPr>
          <p:cNvPr id="3" name="Espace réservé du contenu 2">
            <a:extLst>
              <a:ext uri="{FF2B5EF4-FFF2-40B4-BE49-F238E27FC236}">
                <a16:creationId xmlns:a16="http://schemas.microsoft.com/office/drawing/2014/main" id="{0D35629D-491E-464F-B3FC-AAB7A36923E2}"/>
              </a:ext>
            </a:extLst>
          </p:cNvPr>
          <p:cNvSpPr>
            <a:spLocks noGrp="1"/>
          </p:cNvSpPr>
          <p:nvPr>
            <p:ph idx="1"/>
          </p:nvPr>
        </p:nvSpPr>
        <p:spPr>
          <a:xfrm>
            <a:off x="1082040" y="1353981"/>
            <a:ext cx="10027920" cy="3471467"/>
          </a:xfrm>
        </p:spPr>
        <p:txBody>
          <a:bodyPr>
            <a:normAutofit/>
          </a:bodyPr>
          <a:lstStyle/>
          <a:p>
            <a:pPr>
              <a:buFont typeface="Wingdings" panose="05000000000000000000" pitchFamily="2" charset="2"/>
              <a:buChar char="q"/>
            </a:pPr>
            <a:r>
              <a:rPr lang="fr-CA" sz="2400" dirty="0"/>
              <a:t>Chaque personne est différente, a ses préférences et ses limites, donc il n’y a pas de technique précise</a:t>
            </a:r>
          </a:p>
          <a:p>
            <a:pPr>
              <a:buFont typeface="Wingdings" panose="05000000000000000000" pitchFamily="2" charset="2"/>
              <a:buChar char="q"/>
            </a:pPr>
            <a:r>
              <a:rPr lang="fr-CA" sz="2400" dirty="0"/>
              <a:t>Ce n’est pas une évaluation : c’est le moment d’explorer! </a:t>
            </a:r>
          </a:p>
          <a:p>
            <a:pPr>
              <a:buFont typeface="Wingdings" panose="05000000000000000000" pitchFamily="2" charset="2"/>
              <a:buChar char="q"/>
            </a:pPr>
            <a:r>
              <a:rPr lang="fr-CA" sz="2400" dirty="0"/>
              <a:t>La porno, « ce n’est pas la vraie vie. Et la vraie vie n’a pas à être de la porno. » (</a:t>
            </a:r>
            <a:r>
              <a:rPr lang="fr-CA" sz="2400" i="1" dirty="0"/>
              <a:t>Le sexy défi de Lou Lafleur, p.92)</a:t>
            </a:r>
            <a:endParaRPr lang="fr-CA" sz="2400" dirty="0"/>
          </a:p>
        </p:txBody>
      </p:sp>
    </p:spTree>
    <p:extLst>
      <p:ext uri="{BB962C8B-B14F-4D97-AF65-F5344CB8AC3E}">
        <p14:creationId xmlns:p14="http://schemas.microsoft.com/office/powerpoint/2010/main" val="2127685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3BCCAE5-A35B-4B66-A4A7-E23C34A40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B3FE70A-4807-41E8-8C12-3A7E2BCB81FE}"/>
              </a:ext>
            </a:extLst>
          </p:cNvPr>
          <p:cNvSpPr>
            <a:spLocks noGrp="1"/>
          </p:cNvSpPr>
          <p:nvPr>
            <p:ph type="title"/>
          </p:nvPr>
        </p:nvSpPr>
        <p:spPr>
          <a:xfrm>
            <a:off x="1036320" y="286603"/>
            <a:ext cx="10058400" cy="1450757"/>
          </a:xfrm>
        </p:spPr>
        <p:txBody>
          <a:bodyPr>
            <a:normAutofit fontScale="90000"/>
          </a:bodyPr>
          <a:lstStyle/>
          <a:p>
            <a:r>
              <a:rPr lang="fr-CA" sz="3300"/>
              <a:t>« Jolies chandelles, fleurs odorantes, bouteille de grand cru de kombucha et sous-vêtements en dentelle. Moi, je veux que ce soit idyllique. » (</a:t>
            </a:r>
            <a:r>
              <a:rPr lang="fr-CA" sz="3300" i="1"/>
              <a:t>Le sexy défi de Lou Lafleur</a:t>
            </a:r>
            <a:r>
              <a:rPr lang="fr-CA" sz="3300"/>
              <a:t>, p.131)</a:t>
            </a:r>
          </a:p>
        </p:txBody>
      </p:sp>
      <p:cxnSp>
        <p:nvCxnSpPr>
          <p:cNvPr id="12" name="Straight Connector 11">
            <a:extLst>
              <a:ext uri="{FF2B5EF4-FFF2-40B4-BE49-F238E27FC236}">
                <a16:creationId xmlns:a16="http://schemas.microsoft.com/office/drawing/2014/main" id="{6987BDFB-DE64-4B56-B44F-45FAE19FA9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06573" y="1895846"/>
            <a:ext cx="978408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7" name="Graphic 6">
            <a:extLst>
              <a:ext uri="{FF2B5EF4-FFF2-40B4-BE49-F238E27FC236}">
                <a16:creationId xmlns:a16="http://schemas.microsoft.com/office/drawing/2014/main" id="{E78E7098-6A5B-4780-A22A-959646AA56A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1509" y="2472903"/>
            <a:ext cx="3031484" cy="3031484"/>
          </a:xfrm>
          <a:prstGeom prst="rect">
            <a:avLst/>
          </a:prstGeom>
        </p:spPr>
      </p:pic>
      <p:sp>
        <p:nvSpPr>
          <p:cNvPr id="3" name="Espace réservé du contenu 2">
            <a:extLst>
              <a:ext uri="{FF2B5EF4-FFF2-40B4-BE49-F238E27FC236}">
                <a16:creationId xmlns:a16="http://schemas.microsoft.com/office/drawing/2014/main" id="{B08C044F-D7E3-4D3B-B259-3A48EB465C6A}"/>
              </a:ext>
            </a:extLst>
          </p:cNvPr>
          <p:cNvSpPr>
            <a:spLocks noGrp="1"/>
          </p:cNvSpPr>
          <p:nvPr>
            <p:ph idx="1"/>
          </p:nvPr>
        </p:nvSpPr>
        <p:spPr>
          <a:xfrm>
            <a:off x="4706460" y="2108201"/>
            <a:ext cx="6388260" cy="3760891"/>
          </a:xfrm>
        </p:spPr>
        <p:txBody>
          <a:bodyPr>
            <a:normAutofit/>
          </a:bodyPr>
          <a:lstStyle/>
          <a:p>
            <a:pPr>
              <a:buFont typeface="Wingdings" panose="05000000000000000000" pitchFamily="2" charset="2"/>
              <a:buChar char="q"/>
            </a:pPr>
            <a:r>
              <a:rPr lang="fr-CA" sz="2000" dirty="0"/>
              <a:t>L’essentiel pour cette première fois idéale est de te sentir </a:t>
            </a:r>
            <a:r>
              <a:rPr lang="fr-CA" sz="2000" dirty="0" err="1"/>
              <a:t>prêt.e</a:t>
            </a:r>
            <a:r>
              <a:rPr lang="fr-CA" sz="2000" dirty="0"/>
              <a:t>! </a:t>
            </a:r>
          </a:p>
          <a:p>
            <a:pPr marL="0" indent="0">
              <a:buNone/>
            </a:pPr>
            <a:r>
              <a:rPr lang="fr-CA" sz="2000" i="1" dirty="0"/>
              <a:t>Est-ce que ça te tente, à toi? </a:t>
            </a:r>
          </a:p>
          <a:p>
            <a:pPr marL="0" indent="0">
              <a:buNone/>
            </a:pPr>
            <a:r>
              <a:rPr lang="fr-CA" sz="2000" i="1" dirty="0"/>
              <a:t>Est-ce que la décision vient de toi ou tu as été influencée par les autres ou par les médias? </a:t>
            </a:r>
          </a:p>
          <a:p>
            <a:pPr marL="0" indent="0">
              <a:buNone/>
            </a:pPr>
            <a:r>
              <a:rPr lang="fr-CA" sz="2000" i="1" dirty="0"/>
              <a:t>Est-ce que tu as consommé? </a:t>
            </a:r>
          </a:p>
          <a:p>
            <a:pPr marL="0" indent="0">
              <a:buNone/>
            </a:pPr>
            <a:r>
              <a:rPr lang="fr-CA" sz="2000" dirty="0"/>
              <a:t> </a:t>
            </a:r>
          </a:p>
          <a:p>
            <a:pPr marL="0" indent="0">
              <a:buNone/>
            </a:pPr>
            <a:endParaRPr lang="fr-CA" sz="2000" dirty="0"/>
          </a:p>
        </p:txBody>
      </p:sp>
      <p:sp>
        <p:nvSpPr>
          <p:cNvPr id="14" name="Rectangle 13">
            <a:extLst>
              <a:ext uri="{FF2B5EF4-FFF2-40B4-BE49-F238E27FC236}">
                <a16:creationId xmlns:a16="http://schemas.microsoft.com/office/drawing/2014/main" id="{9E4CE3CF-6887-4947-8090-EC10F183F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77079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E1530B0-6F96-46C0-8B3E-3215CB756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54910CF-1B56-45D3-960A-E89F7B3B9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E26A9CBE-32E4-4326-A904-316344483A2A}"/>
              </a:ext>
            </a:extLst>
          </p:cNvPr>
          <p:cNvSpPr>
            <a:spLocks noGrp="1"/>
          </p:cNvSpPr>
          <p:nvPr>
            <p:ph type="title"/>
          </p:nvPr>
        </p:nvSpPr>
        <p:spPr>
          <a:xfrm>
            <a:off x="492370" y="516835"/>
            <a:ext cx="3084844" cy="5772840"/>
          </a:xfrm>
        </p:spPr>
        <p:txBody>
          <a:bodyPr anchor="ctr">
            <a:normAutofit/>
          </a:bodyPr>
          <a:lstStyle/>
          <a:p>
            <a:r>
              <a:rPr lang="fr-CA" sz="3600">
                <a:solidFill>
                  <a:schemeClr val="bg1"/>
                </a:solidFill>
              </a:rPr>
              <a:t>« Je dois être la proie, et l’homme, le prédateur. La nature est ainsi faite » (</a:t>
            </a:r>
            <a:r>
              <a:rPr lang="fr-CA" sz="3600" i="1">
                <a:solidFill>
                  <a:schemeClr val="bg1"/>
                </a:solidFill>
              </a:rPr>
              <a:t>Le sexy défi de Lou Lafleur</a:t>
            </a:r>
            <a:r>
              <a:rPr lang="fr-CA" sz="3600">
                <a:solidFill>
                  <a:schemeClr val="bg1"/>
                </a:solidFill>
              </a:rPr>
              <a:t>, p.53)</a:t>
            </a:r>
          </a:p>
        </p:txBody>
      </p:sp>
      <p:graphicFrame>
        <p:nvGraphicFramePr>
          <p:cNvPr id="5" name="Espace réservé du contenu 2">
            <a:extLst>
              <a:ext uri="{FF2B5EF4-FFF2-40B4-BE49-F238E27FC236}">
                <a16:creationId xmlns:a16="http://schemas.microsoft.com/office/drawing/2014/main" id="{1597EA28-31AC-41A8-BE85-B877143B9770}"/>
              </a:ext>
            </a:extLst>
          </p:cNvPr>
          <p:cNvGraphicFramePr>
            <a:graphicFrameLocks noGrp="1"/>
          </p:cNvGraphicFramePr>
          <p:nvPr>
            <p:ph idx="1"/>
            <p:extLst>
              <p:ext uri="{D42A27DB-BD31-4B8C-83A1-F6EECF244321}">
                <p14:modId xmlns:p14="http://schemas.microsoft.com/office/powerpoint/2010/main" val="2799405660"/>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5102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ECF0FC6-D57B-48B6-9036-F4FFD91A4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18E8524-6F7F-428A-AEDE-5531A76A5397}"/>
              </a:ext>
            </a:extLst>
          </p:cNvPr>
          <p:cNvSpPr>
            <a:spLocks noGrp="1"/>
          </p:cNvSpPr>
          <p:nvPr>
            <p:ph type="title"/>
          </p:nvPr>
        </p:nvSpPr>
        <p:spPr>
          <a:xfrm>
            <a:off x="990932" y="286603"/>
            <a:ext cx="6750987" cy="1450757"/>
          </a:xfrm>
        </p:spPr>
        <p:txBody>
          <a:bodyPr>
            <a:normAutofit/>
          </a:bodyPr>
          <a:lstStyle/>
          <a:p>
            <a:r>
              <a:rPr lang="fr-CA" sz="2200" dirty="0">
                <a:solidFill>
                  <a:schemeClr val="accent1"/>
                </a:solidFill>
              </a:rPr>
              <a:t>« Wow! Wow! Triple wow! Tout un feeling. Est-ce que c’est comme ça chaque fois? Vraiment? Toutes les femmes à travers le monde arrivent à ressentir ça? » (</a:t>
            </a:r>
            <a:r>
              <a:rPr lang="fr-CA" sz="2200" i="1" dirty="0">
                <a:solidFill>
                  <a:schemeClr val="accent1"/>
                </a:solidFill>
              </a:rPr>
              <a:t>Le sexy défi de Lou Lafleur, </a:t>
            </a:r>
            <a:r>
              <a:rPr lang="fr-CA" sz="2200" dirty="0">
                <a:solidFill>
                  <a:schemeClr val="accent1"/>
                </a:solidFill>
              </a:rPr>
              <a:t>p.126)</a:t>
            </a:r>
          </a:p>
        </p:txBody>
      </p:sp>
      <p:sp>
        <p:nvSpPr>
          <p:cNvPr id="7" name="Espace réservé du contenu 2">
            <a:extLst>
              <a:ext uri="{FF2B5EF4-FFF2-40B4-BE49-F238E27FC236}">
                <a16:creationId xmlns:a16="http://schemas.microsoft.com/office/drawing/2014/main" id="{078BCE00-C178-41F0-8ABA-7CDFCEA458C6}"/>
              </a:ext>
            </a:extLst>
          </p:cNvPr>
          <p:cNvSpPr>
            <a:spLocks noGrp="1"/>
          </p:cNvSpPr>
          <p:nvPr>
            <p:ph idx="1"/>
          </p:nvPr>
        </p:nvSpPr>
        <p:spPr>
          <a:xfrm>
            <a:off x="1044204" y="2023962"/>
            <a:ext cx="6697715" cy="3845131"/>
          </a:xfrm>
        </p:spPr>
        <p:txBody>
          <a:bodyPr>
            <a:normAutofit/>
          </a:bodyPr>
          <a:lstStyle/>
          <a:p>
            <a:pPr>
              <a:buFont typeface="Wingdings" panose="05000000000000000000" pitchFamily="2" charset="2"/>
              <a:buChar char="q"/>
            </a:pPr>
            <a:r>
              <a:rPr lang="fr-CA" sz="2000" dirty="0"/>
              <a:t>En général, l’orgasme arrive plus lentement chez les filles </a:t>
            </a:r>
          </a:p>
          <a:p>
            <a:pPr>
              <a:buFont typeface="Wingdings" panose="05000000000000000000" pitchFamily="2" charset="2"/>
              <a:buChar char="q"/>
            </a:pPr>
            <a:r>
              <a:rPr lang="fr-CA" sz="2000" dirty="0"/>
              <a:t>Les filles peuvent avoir plus d’un orgasme rapproché </a:t>
            </a:r>
          </a:p>
          <a:p>
            <a:pPr>
              <a:buFont typeface="Wingdings" panose="05000000000000000000" pitchFamily="2" charset="2"/>
              <a:buChar char="q"/>
            </a:pPr>
            <a:r>
              <a:rPr lang="fr-CA" sz="2000" dirty="0"/>
              <a:t>N’oublie pas que chaque personne est différente. Il est possible que certains gestes ne te fassent pas du bien, c’est normal! </a:t>
            </a:r>
          </a:p>
          <a:p>
            <a:pPr>
              <a:buFont typeface="Wingdings" panose="05000000000000000000" pitchFamily="2" charset="2"/>
              <a:buChar char="q"/>
            </a:pPr>
            <a:r>
              <a:rPr lang="fr-CA" dirty="0"/>
              <a:t>On n’a pas toujours un orgasme!</a:t>
            </a:r>
            <a:endParaRPr lang="fr-CA" sz="2000" dirty="0"/>
          </a:p>
        </p:txBody>
      </p:sp>
      <p:sp>
        <p:nvSpPr>
          <p:cNvPr id="10" name="Rectangle 9">
            <a:extLst>
              <a:ext uri="{FF2B5EF4-FFF2-40B4-BE49-F238E27FC236}">
                <a16:creationId xmlns:a16="http://schemas.microsoft.com/office/drawing/2014/main" id="{717A211C-5863-4303-AC3D-AEBFDF6D6A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4150" y="0"/>
            <a:ext cx="40507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16462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heel(1)">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heel(1)">
                                      <p:cBhvr>
                                        <p:cTn id="12" dur="20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heel(1)">
                                      <p:cBhvr>
                                        <p:cTn id="17" dur="20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wheel(1)">
                                      <p:cBhvr>
                                        <p:cTn id="22" dur="20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5F58B8-A21E-491B-9DCE-2C891E1744D5}"/>
              </a:ext>
            </a:extLst>
          </p:cNvPr>
          <p:cNvSpPr>
            <a:spLocks noGrp="1"/>
          </p:cNvSpPr>
          <p:nvPr>
            <p:ph type="title"/>
          </p:nvPr>
        </p:nvSpPr>
        <p:spPr>
          <a:xfrm>
            <a:off x="1097280" y="286603"/>
            <a:ext cx="10058400" cy="1450757"/>
          </a:xfrm>
        </p:spPr>
        <p:txBody>
          <a:bodyPr>
            <a:normAutofit/>
          </a:bodyPr>
          <a:lstStyle/>
          <a:p>
            <a:r>
              <a:rPr lang="fr-CA" sz="3300"/>
              <a:t>« Masturbation, hein? dis-je, incertaine de l’utilité de cette suggestion. C’est pas juste les gars qui font ça? » (</a:t>
            </a:r>
            <a:r>
              <a:rPr lang="fr-CA" sz="3300" i="1"/>
              <a:t>Le sexy défi de Lou Lafleur</a:t>
            </a:r>
            <a:r>
              <a:rPr lang="fr-CA" sz="3300"/>
              <a:t>, p.123)</a:t>
            </a:r>
          </a:p>
        </p:txBody>
      </p:sp>
      <p:graphicFrame>
        <p:nvGraphicFramePr>
          <p:cNvPr id="5" name="Espace réservé du contenu 2">
            <a:extLst>
              <a:ext uri="{FF2B5EF4-FFF2-40B4-BE49-F238E27FC236}">
                <a16:creationId xmlns:a16="http://schemas.microsoft.com/office/drawing/2014/main" id="{B1CBE78C-3B8F-4E5B-A97C-4CD0FD3CCA51}"/>
              </a:ext>
            </a:extLst>
          </p:cNvPr>
          <p:cNvGraphicFramePr>
            <a:graphicFrameLocks noGrp="1"/>
          </p:cNvGraphicFramePr>
          <p:nvPr>
            <p:ph idx="1"/>
            <p:extLst>
              <p:ext uri="{D42A27DB-BD31-4B8C-83A1-F6EECF244321}">
                <p14:modId xmlns:p14="http://schemas.microsoft.com/office/powerpoint/2010/main" val="1905351482"/>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726637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E1530B0-6F96-46C0-8B3E-3215CB756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54910CF-1B56-45D3-960A-E89F7B3B9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EF6E57DE-3C50-41C2-BE35-6076BCB592D3}"/>
              </a:ext>
            </a:extLst>
          </p:cNvPr>
          <p:cNvSpPr>
            <a:spLocks noGrp="1"/>
          </p:cNvSpPr>
          <p:nvPr>
            <p:ph type="title"/>
          </p:nvPr>
        </p:nvSpPr>
        <p:spPr>
          <a:xfrm>
            <a:off x="492370" y="516835"/>
            <a:ext cx="3084844" cy="5772840"/>
          </a:xfrm>
        </p:spPr>
        <p:txBody>
          <a:bodyPr anchor="ctr">
            <a:normAutofit/>
          </a:bodyPr>
          <a:lstStyle/>
          <a:p>
            <a:r>
              <a:rPr lang="fr-CA" sz="3600">
                <a:solidFill>
                  <a:schemeClr val="bg1"/>
                </a:solidFill>
              </a:rPr>
              <a:t>Tu as des questions?</a:t>
            </a:r>
          </a:p>
        </p:txBody>
      </p:sp>
      <p:graphicFrame>
        <p:nvGraphicFramePr>
          <p:cNvPr id="5" name="Espace réservé du contenu 2">
            <a:extLst>
              <a:ext uri="{FF2B5EF4-FFF2-40B4-BE49-F238E27FC236}">
                <a16:creationId xmlns:a16="http://schemas.microsoft.com/office/drawing/2014/main" id="{7EA7C473-5298-4CF0-9FC4-E3E5A8CD1A3D}"/>
              </a:ext>
            </a:extLst>
          </p:cNvPr>
          <p:cNvGraphicFramePr>
            <a:graphicFrameLocks noGrp="1"/>
          </p:cNvGraphicFramePr>
          <p:nvPr>
            <p:ph idx="1"/>
            <p:extLst>
              <p:ext uri="{D42A27DB-BD31-4B8C-83A1-F6EECF244321}">
                <p14:modId xmlns:p14="http://schemas.microsoft.com/office/powerpoint/2010/main" val="2253134515"/>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5245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6" name="Rectangle 19">
            <a:extLst>
              <a:ext uri="{FF2B5EF4-FFF2-40B4-BE49-F238E27FC236}">
                <a16:creationId xmlns:a16="http://schemas.microsoft.com/office/drawing/2014/main" id="{C843AFC8-D8D0-4784-B08C-6324FA88E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1">
            <a:extLst>
              <a:ext uri="{FF2B5EF4-FFF2-40B4-BE49-F238E27FC236}">
                <a16:creationId xmlns:a16="http://schemas.microsoft.com/office/drawing/2014/main" id="{854B1A56-8AFB-4D4F-8D98-1E832D6F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9D46A8D-16FC-4880-9BBB-5ED1D70255A8}"/>
              </a:ext>
            </a:extLst>
          </p:cNvPr>
          <p:cNvSpPr>
            <a:spLocks noGrp="1"/>
          </p:cNvSpPr>
          <p:nvPr>
            <p:ph type="title"/>
          </p:nvPr>
        </p:nvSpPr>
        <p:spPr>
          <a:xfrm>
            <a:off x="1901163" y="1111753"/>
            <a:ext cx="3720353" cy="4634494"/>
          </a:xfrm>
          <a:ln w="25400" cap="sq">
            <a:noFill/>
            <a:miter lim="800000"/>
          </a:ln>
        </p:spPr>
        <p:txBody>
          <a:bodyPr vert="horz" lIns="91440" tIns="45720" rIns="91440" bIns="45720" rtlCol="0" anchor="ctr">
            <a:normAutofit/>
          </a:bodyPr>
          <a:lstStyle/>
          <a:p>
            <a:pPr algn="ctr"/>
            <a:r>
              <a:rPr lang="en-US" sz="3200" kern="1200" spc="-50" baseline="0">
                <a:solidFill>
                  <a:schemeClr val="bg1"/>
                </a:solidFill>
                <a:latin typeface="+mj-lt"/>
                <a:ea typeface="+mj-ea"/>
                <a:cs typeface="+mj-cs"/>
              </a:rPr>
              <a:t>Dimension de la lecture : Réaction </a:t>
            </a:r>
          </a:p>
        </p:txBody>
      </p:sp>
      <p:sp>
        <p:nvSpPr>
          <p:cNvPr id="4" name="ZoneTexte 3">
            <a:extLst>
              <a:ext uri="{FF2B5EF4-FFF2-40B4-BE49-F238E27FC236}">
                <a16:creationId xmlns:a16="http://schemas.microsoft.com/office/drawing/2014/main" id="{F1230E14-F937-4F24-AC26-EDEE2E58E8B9}"/>
              </a:ext>
            </a:extLst>
          </p:cNvPr>
          <p:cNvSpPr txBox="1"/>
          <p:nvPr/>
        </p:nvSpPr>
        <p:spPr>
          <a:xfrm>
            <a:off x="6570206" y="1111753"/>
            <a:ext cx="5057396" cy="4628275"/>
          </a:xfrm>
          <a:prstGeom prst="rect">
            <a:avLst/>
          </a:prstGeom>
        </p:spPr>
        <p:txBody>
          <a:bodyPr vert="horz" lIns="0" tIns="45720" rIns="0" bIns="45720" rtlCol="0" anchor="ctr">
            <a:normAutofit/>
          </a:bodyPr>
          <a:lstStyle/>
          <a:p>
            <a:pPr>
              <a:spcAft>
                <a:spcPts val="600"/>
              </a:spcAft>
              <a:buFont typeface="Calibri" panose="020F0502020204030204" pitchFamily="34" charset="0"/>
            </a:pPr>
            <a:r>
              <a:rPr lang="en-US" sz="2400" kern="1200" dirty="0">
                <a:solidFill>
                  <a:schemeClr val="tx1">
                    <a:lumMod val="85000"/>
                    <a:lumOff val="15000"/>
                  </a:schemeClr>
                </a:solidFill>
                <a:latin typeface="+mn-lt"/>
                <a:ea typeface="+mn-ea"/>
                <a:cs typeface="+mn-cs"/>
              </a:rPr>
              <a:t>Une </a:t>
            </a:r>
            <a:r>
              <a:rPr lang="en-US" sz="2400" kern="1200" dirty="0" err="1">
                <a:solidFill>
                  <a:schemeClr val="tx1">
                    <a:lumMod val="85000"/>
                    <a:lumOff val="15000"/>
                  </a:schemeClr>
                </a:solidFill>
                <a:latin typeface="+mn-lt"/>
                <a:ea typeface="+mn-ea"/>
                <a:cs typeface="+mn-cs"/>
              </a:rPr>
              <a:t>réaction</a:t>
            </a:r>
            <a:r>
              <a:rPr lang="en-US" sz="2400" kern="1200" dirty="0">
                <a:solidFill>
                  <a:schemeClr val="tx1">
                    <a:lumMod val="85000"/>
                    <a:lumOff val="15000"/>
                  </a:schemeClr>
                </a:solidFill>
                <a:latin typeface="+mn-lt"/>
                <a:ea typeface="+mn-ea"/>
                <a:cs typeface="+mn-cs"/>
              </a:rPr>
              <a:t> </a:t>
            </a:r>
            <a:r>
              <a:rPr lang="en-US" sz="2400" kern="1200" dirty="0" err="1">
                <a:solidFill>
                  <a:schemeClr val="tx1">
                    <a:lumMod val="85000"/>
                    <a:lumOff val="15000"/>
                  </a:schemeClr>
                </a:solidFill>
                <a:latin typeface="+mn-lt"/>
                <a:ea typeface="+mn-ea"/>
                <a:cs typeface="+mn-cs"/>
              </a:rPr>
              <a:t>complète</a:t>
            </a:r>
            <a:r>
              <a:rPr lang="en-US" sz="2400" kern="1200" dirty="0">
                <a:solidFill>
                  <a:schemeClr val="tx1">
                    <a:lumMod val="85000"/>
                    <a:lumOff val="15000"/>
                  </a:schemeClr>
                </a:solidFill>
                <a:latin typeface="+mn-lt"/>
                <a:ea typeface="+mn-ea"/>
                <a:cs typeface="+mn-cs"/>
              </a:rPr>
              <a:t> </a:t>
            </a:r>
            <a:r>
              <a:rPr lang="en-US" sz="2400" kern="1200" dirty="0" err="1">
                <a:solidFill>
                  <a:schemeClr val="tx1">
                    <a:lumMod val="85000"/>
                    <a:lumOff val="15000"/>
                  </a:schemeClr>
                </a:solidFill>
                <a:latin typeface="+mn-lt"/>
                <a:ea typeface="+mn-ea"/>
                <a:cs typeface="+mn-cs"/>
              </a:rPr>
              <a:t>nécessite</a:t>
            </a:r>
            <a:r>
              <a:rPr lang="en-US" sz="2400" kern="1200" dirty="0">
                <a:solidFill>
                  <a:schemeClr val="tx1">
                    <a:lumMod val="85000"/>
                    <a:lumOff val="15000"/>
                  </a:schemeClr>
                </a:solidFill>
                <a:latin typeface="+mn-lt"/>
                <a:ea typeface="+mn-ea"/>
                <a:cs typeface="+mn-cs"/>
              </a:rPr>
              <a:t> de faire un lien entre ta </a:t>
            </a:r>
            <a:r>
              <a:rPr lang="en-US" sz="2400" b="1" kern="1200" dirty="0">
                <a:solidFill>
                  <a:schemeClr val="tx1">
                    <a:lumMod val="85000"/>
                    <a:lumOff val="15000"/>
                  </a:schemeClr>
                </a:solidFill>
                <a:latin typeface="+mn-lt"/>
                <a:ea typeface="+mn-ea"/>
                <a:cs typeface="+mn-cs"/>
              </a:rPr>
              <a:t>lecture</a:t>
            </a:r>
            <a:r>
              <a:rPr lang="en-US" sz="2400" kern="1200" dirty="0">
                <a:solidFill>
                  <a:schemeClr val="tx1">
                    <a:lumMod val="85000"/>
                    <a:lumOff val="15000"/>
                  </a:schemeClr>
                </a:solidFill>
                <a:latin typeface="+mn-lt"/>
                <a:ea typeface="+mn-ea"/>
                <a:cs typeface="+mn-cs"/>
              </a:rPr>
              <a:t> et ta </a:t>
            </a:r>
            <a:r>
              <a:rPr lang="en-US" sz="2400" b="1" kern="1200" dirty="0">
                <a:solidFill>
                  <a:schemeClr val="tx1">
                    <a:lumMod val="85000"/>
                    <a:lumOff val="15000"/>
                  </a:schemeClr>
                </a:solidFill>
                <a:latin typeface="+mn-lt"/>
                <a:ea typeface="+mn-ea"/>
                <a:cs typeface="+mn-cs"/>
              </a:rPr>
              <a:t>vie </a:t>
            </a:r>
            <a:r>
              <a:rPr lang="en-US" sz="2400" b="1" kern="1200" dirty="0" err="1">
                <a:solidFill>
                  <a:schemeClr val="tx1">
                    <a:lumMod val="85000"/>
                    <a:lumOff val="15000"/>
                  </a:schemeClr>
                </a:solidFill>
                <a:latin typeface="+mn-lt"/>
                <a:ea typeface="+mn-ea"/>
                <a:cs typeface="+mn-cs"/>
              </a:rPr>
              <a:t>personnelle</a:t>
            </a:r>
            <a:r>
              <a:rPr lang="en-US" sz="2400" b="1" kern="1200" dirty="0">
                <a:solidFill>
                  <a:schemeClr val="tx1">
                    <a:lumMod val="85000"/>
                    <a:lumOff val="15000"/>
                  </a:schemeClr>
                </a:solidFill>
                <a:latin typeface="+mn-lt"/>
                <a:ea typeface="+mn-ea"/>
                <a:cs typeface="+mn-cs"/>
              </a:rPr>
              <a:t> </a:t>
            </a:r>
            <a:r>
              <a:rPr lang="en-US" sz="2400" kern="1200" dirty="0">
                <a:solidFill>
                  <a:schemeClr val="tx1">
                    <a:lumMod val="85000"/>
                    <a:lumOff val="15000"/>
                  </a:schemeClr>
                </a:solidFill>
                <a:latin typeface="+mn-lt"/>
                <a:ea typeface="+mn-ea"/>
                <a:cs typeface="+mn-cs"/>
              </a:rPr>
              <a:t>(</a:t>
            </a:r>
            <a:r>
              <a:rPr lang="en-US" sz="2400" kern="1200" dirty="0" err="1">
                <a:solidFill>
                  <a:schemeClr val="tx1">
                    <a:lumMod val="85000"/>
                    <a:lumOff val="15000"/>
                  </a:schemeClr>
                </a:solidFill>
                <a:latin typeface="+mn-lt"/>
                <a:ea typeface="+mn-ea"/>
                <a:cs typeface="+mn-cs"/>
              </a:rPr>
              <a:t>tes</a:t>
            </a:r>
            <a:r>
              <a:rPr lang="en-US" sz="2400" kern="1200" dirty="0">
                <a:solidFill>
                  <a:schemeClr val="tx1">
                    <a:lumMod val="85000"/>
                    <a:lumOff val="15000"/>
                  </a:schemeClr>
                </a:solidFill>
                <a:latin typeface="+mn-lt"/>
                <a:ea typeface="+mn-ea"/>
                <a:cs typeface="+mn-cs"/>
              </a:rPr>
              <a:t> </a:t>
            </a:r>
            <a:r>
              <a:rPr lang="en-US" sz="2400" kern="1200" dirty="0" err="1">
                <a:solidFill>
                  <a:schemeClr val="tx1">
                    <a:lumMod val="85000"/>
                    <a:lumOff val="15000"/>
                  </a:schemeClr>
                </a:solidFill>
                <a:latin typeface="+mn-lt"/>
                <a:ea typeface="+mn-ea"/>
                <a:cs typeface="+mn-cs"/>
              </a:rPr>
              <a:t>valeurs</a:t>
            </a:r>
            <a:r>
              <a:rPr lang="en-US" sz="2400" kern="1200" dirty="0">
                <a:solidFill>
                  <a:schemeClr val="tx1">
                    <a:lumMod val="85000"/>
                    <a:lumOff val="15000"/>
                  </a:schemeClr>
                </a:solidFill>
                <a:latin typeface="+mn-lt"/>
                <a:ea typeface="+mn-ea"/>
                <a:cs typeface="+mn-cs"/>
              </a:rPr>
              <a:t>, </a:t>
            </a:r>
            <a:r>
              <a:rPr lang="en-US" sz="2400" kern="1200" dirty="0" err="1">
                <a:solidFill>
                  <a:schemeClr val="tx1">
                    <a:lumMod val="85000"/>
                    <a:lumOff val="15000"/>
                  </a:schemeClr>
                </a:solidFill>
                <a:latin typeface="+mn-lt"/>
                <a:ea typeface="+mn-ea"/>
                <a:cs typeface="+mn-cs"/>
              </a:rPr>
              <a:t>tes</a:t>
            </a:r>
            <a:r>
              <a:rPr lang="en-US" sz="2400" kern="1200" dirty="0">
                <a:solidFill>
                  <a:schemeClr val="tx1">
                    <a:lumMod val="85000"/>
                    <a:lumOff val="15000"/>
                  </a:schemeClr>
                </a:solidFill>
                <a:latin typeface="+mn-lt"/>
                <a:ea typeface="+mn-ea"/>
                <a:cs typeface="+mn-cs"/>
              </a:rPr>
              <a:t> </a:t>
            </a:r>
            <a:r>
              <a:rPr lang="en-US" sz="2400" kern="1200" dirty="0" err="1">
                <a:solidFill>
                  <a:schemeClr val="tx1">
                    <a:lumMod val="85000"/>
                    <a:lumOff val="15000"/>
                  </a:schemeClr>
                </a:solidFill>
                <a:latin typeface="+mn-lt"/>
                <a:ea typeface="+mn-ea"/>
                <a:cs typeface="+mn-cs"/>
              </a:rPr>
              <a:t>expériences</a:t>
            </a:r>
            <a:r>
              <a:rPr lang="en-US" sz="2400" kern="1200" dirty="0">
                <a:solidFill>
                  <a:schemeClr val="tx1">
                    <a:lumMod val="85000"/>
                    <a:lumOff val="15000"/>
                  </a:schemeClr>
                </a:solidFill>
                <a:latin typeface="+mn-lt"/>
                <a:ea typeface="+mn-ea"/>
                <a:cs typeface="+mn-cs"/>
              </a:rPr>
              <a:t>, </a:t>
            </a:r>
            <a:r>
              <a:rPr lang="en-US" sz="2400" kern="1200" dirty="0" err="1">
                <a:solidFill>
                  <a:schemeClr val="tx1">
                    <a:lumMod val="85000"/>
                    <a:lumOff val="15000"/>
                  </a:schemeClr>
                </a:solidFill>
                <a:latin typeface="+mn-lt"/>
                <a:ea typeface="+mn-ea"/>
                <a:cs typeface="+mn-cs"/>
              </a:rPr>
              <a:t>tes</a:t>
            </a:r>
            <a:r>
              <a:rPr lang="en-US" sz="2400" kern="1200" dirty="0">
                <a:solidFill>
                  <a:schemeClr val="tx1">
                    <a:lumMod val="85000"/>
                    <a:lumOff val="15000"/>
                  </a:schemeClr>
                </a:solidFill>
                <a:latin typeface="+mn-lt"/>
                <a:ea typeface="+mn-ea"/>
                <a:cs typeface="+mn-cs"/>
              </a:rPr>
              <a:t> </a:t>
            </a:r>
            <a:r>
              <a:rPr lang="en-US" sz="2400" kern="1200" dirty="0" err="1">
                <a:solidFill>
                  <a:schemeClr val="tx1">
                    <a:lumMod val="85000"/>
                    <a:lumOff val="15000"/>
                  </a:schemeClr>
                </a:solidFill>
                <a:latin typeface="+mn-lt"/>
                <a:ea typeface="+mn-ea"/>
                <a:cs typeface="+mn-cs"/>
              </a:rPr>
              <a:t>qualités</a:t>
            </a:r>
            <a:r>
              <a:rPr lang="en-US" sz="2400" kern="1200" dirty="0">
                <a:solidFill>
                  <a:schemeClr val="tx1">
                    <a:lumMod val="85000"/>
                    <a:lumOff val="15000"/>
                  </a:schemeClr>
                </a:solidFill>
                <a:latin typeface="+mn-lt"/>
                <a:ea typeface="+mn-ea"/>
                <a:cs typeface="+mn-cs"/>
              </a:rPr>
              <a:t>, </a:t>
            </a:r>
            <a:r>
              <a:rPr lang="en-US" sz="2400" kern="1200" dirty="0" err="1">
                <a:solidFill>
                  <a:schemeClr val="tx1">
                    <a:lumMod val="85000"/>
                    <a:lumOff val="15000"/>
                  </a:schemeClr>
                </a:solidFill>
                <a:latin typeface="+mn-lt"/>
                <a:ea typeface="+mn-ea"/>
                <a:cs typeface="+mn-cs"/>
              </a:rPr>
              <a:t>tes</a:t>
            </a:r>
            <a:r>
              <a:rPr lang="en-US" sz="2400" kern="1200" dirty="0">
                <a:solidFill>
                  <a:schemeClr val="tx1">
                    <a:lumMod val="85000"/>
                    <a:lumOff val="15000"/>
                  </a:schemeClr>
                </a:solidFill>
                <a:latin typeface="+mn-lt"/>
                <a:ea typeface="+mn-ea"/>
                <a:cs typeface="+mn-cs"/>
              </a:rPr>
              <a:t> </a:t>
            </a:r>
            <a:r>
              <a:rPr lang="en-US" sz="2400" kern="1200" dirty="0" err="1">
                <a:solidFill>
                  <a:schemeClr val="tx1">
                    <a:lumMod val="85000"/>
                    <a:lumOff val="15000"/>
                  </a:schemeClr>
                </a:solidFill>
                <a:latin typeface="+mn-lt"/>
                <a:ea typeface="+mn-ea"/>
                <a:cs typeface="+mn-cs"/>
              </a:rPr>
              <a:t>défauts</a:t>
            </a:r>
            <a:r>
              <a:rPr lang="en-US" sz="2400" kern="1200" dirty="0">
                <a:solidFill>
                  <a:schemeClr val="tx1">
                    <a:lumMod val="85000"/>
                    <a:lumOff val="15000"/>
                  </a:schemeClr>
                </a:solidFill>
                <a:latin typeface="+mn-lt"/>
                <a:ea typeface="+mn-ea"/>
                <a:cs typeface="+mn-cs"/>
              </a:rPr>
              <a:t>, </a:t>
            </a:r>
            <a:r>
              <a:rPr lang="en-US" sz="2400" kern="1200" dirty="0" err="1">
                <a:solidFill>
                  <a:schemeClr val="tx1">
                    <a:lumMod val="85000"/>
                    <a:lumOff val="15000"/>
                  </a:schemeClr>
                </a:solidFill>
                <a:latin typeface="+mn-lt"/>
                <a:ea typeface="+mn-ea"/>
                <a:cs typeface="+mn-cs"/>
              </a:rPr>
              <a:t>tes</a:t>
            </a:r>
            <a:r>
              <a:rPr lang="en-US" sz="2400" kern="1200" dirty="0">
                <a:solidFill>
                  <a:schemeClr val="tx1">
                    <a:lumMod val="85000"/>
                    <a:lumOff val="15000"/>
                  </a:schemeClr>
                </a:solidFill>
                <a:latin typeface="+mn-lt"/>
                <a:ea typeface="+mn-ea"/>
                <a:cs typeface="+mn-cs"/>
              </a:rPr>
              <a:t> </a:t>
            </a:r>
            <a:r>
              <a:rPr lang="en-US" sz="2400" kern="1200" dirty="0" err="1">
                <a:solidFill>
                  <a:schemeClr val="tx1">
                    <a:lumMod val="85000"/>
                    <a:lumOff val="15000"/>
                  </a:schemeClr>
                </a:solidFill>
                <a:latin typeface="+mn-lt"/>
                <a:ea typeface="+mn-ea"/>
                <a:cs typeface="+mn-cs"/>
              </a:rPr>
              <a:t>apprentissages</a:t>
            </a:r>
            <a:r>
              <a:rPr lang="en-US" sz="2400" kern="1200" dirty="0">
                <a:solidFill>
                  <a:schemeClr val="tx1">
                    <a:lumMod val="85000"/>
                    <a:lumOff val="15000"/>
                  </a:schemeClr>
                </a:solidFill>
                <a:latin typeface="+mn-lt"/>
                <a:ea typeface="+mn-ea"/>
                <a:cs typeface="+mn-cs"/>
              </a:rPr>
              <a:t>). </a:t>
            </a:r>
          </a:p>
        </p:txBody>
      </p:sp>
    </p:spTree>
    <p:extLst>
      <p:ext uri="{BB962C8B-B14F-4D97-AF65-F5344CB8AC3E}">
        <p14:creationId xmlns:p14="http://schemas.microsoft.com/office/powerpoint/2010/main" val="2068798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43AFC8-D8D0-4784-B08C-6324FA88E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54B1A56-8AFB-4D4F-8D98-1E832D6F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BB321A80-85F1-465E-8B62-722F6AAAFA73}"/>
              </a:ext>
            </a:extLst>
          </p:cNvPr>
          <p:cNvSpPr>
            <a:spLocks noGrp="1"/>
          </p:cNvSpPr>
          <p:nvPr>
            <p:ph type="title"/>
          </p:nvPr>
        </p:nvSpPr>
        <p:spPr>
          <a:xfrm>
            <a:off x="1901163" y="1111753"/>
            <a:ext cx="3720353" cy="4634494"/>
          </a:xfrm>
          <a:ln w="25400" cap="sq">
            <a:noFill/>
            <a:miter lim="800000"/>
          </a:ln>
        </p:spPr>
        <p:txBody>
          <a:bodyPr anchor="ctr">
            <a:normAutofit/>
          </a:bodyPr>
          <a:lstStyle/>
          <a:p>
            <a:pPr algn="ctr"/>
            <a:r>
              <a:rPr lang="fr-CA" sz="3200">
                <a:solidFill>
                  <a:schemeClr val="bg1"/>
                </a:solidFill>
              </a:rPr>
              <a:t>Exemple de réponse</a:t>
            </a:r>
          </a:p>
        </p:txBody>
      </p:sp>
      <p:sp>
        <p:nvSpPr>
          <p:cNvPr id="3" name="Espace réservé du contenu 2">
            <a:extLst>
              <a:ext uri="{FF2B5EF4-FFF2-40B4-BE49-F238E27FC236}">
                <a16:creationId xmlns:a16="http://schemas.microsoft.com/office/drawing/2014/main" id="{02539941-D84E-4E04-AD6B-A3AA066D6854}"/>
              </a:ext>
            </a:extLst>
          </p:cNvPr>
          <p:cNvSpPr>
            <a:spLocks noGrp="1"/>
          </p:cNvSpPr>
          <p:nvPr>
            <p:ph idx="1"/>
          </p:nvPr>
        </p:nvSpPr>
        <p:spPr>
          <a:xfrm>
            <a:off x="6570206" y="1111753"/>
            <a:ext cx="5057396" cy="4628275"/>
          </a:xfrm>
        </p:spPr>
        <p:txBody>
          <a:bodyPr anchor="ctr">
            <a:normAutofit fontScale="70000" lnSpcReduction="20000"/>
          </a:bodyPr>
          <a:lstStyle/>
          <a:p>
            <a:pPr marL="0" indent="0">
              <a:lnSpc>
                <a:spcPct val="100000"/>
              </a:lnSpc>
              <a:buNone/>
            </a:pPr>
            <a:r>
              <a:rPr lang="fr-CA" sz="2400" b="1" dirty="0">
                <a:solidFill>
                  <a:schemeClr val="tx1">
                    <a:lumMod val="85000"/>
                    <a:lumOff val="15000"/>
                  </a:schemeClr>
                </a:solidFill>
              </a:rPr>
              <a:t>Question : Lou s’est donné une liste de critères pour le partenaire parfait pour sa première fois. Crois-tu que si elle trouve celui qui correspond à tous les critères, sa première fois sera plus parfaite? </a:t>
            </a:r>
          </a:p>
          <a:p>
            <a:pPr marL="0" indent="0">
              <a:lnSpc>
                <a:spcPct val="100000"/>
              </a:lnSpc>
              <a:buNone/>
            </a:pPr>
            <a:endParaRPr lang="fr-CA" sz="1700" dirty="0">
              <a:solidFill>
                <a:schemeClr val="tx1">
                  <a:lumMod val="85000"/>
                  <a:lumOff val="15000"/>
                </a:schemeClr>
              </a:solidFill>
            </a:endParaRPr>
          </a:p>
          <a:p>
            <a:pPr marL="0" indent="0" algn="just">
              <a:lnSpc>
                <a:spcPct val="100000"/>
              </a:lnSpc>
              <a:buNone/>
            </a:pPr>
            <a:r>
              <a:rPr lang="fr-CA" sz="2600" dirty="0">
                <a:solidFill>
                  <a:schemeClr val="tx1">
                    <a:lumMod val="85000"/>
                    <a:lumOff val="15000"/>
                  </a:schemeClr>
                </a:solidFill>
              </a:rPr>
              <a:t>Réponse : </a:t>
            </a:r>
            <a:r>
              <a:rPr lang="fr-CA" sz="2600" dirty="0">
                <a:solidFill>
                  <a:schemeClr val="accent6">
                    <a:lumMod val="50000"/>
                  </a:schemeClr>
                </a:solidFill>
              </a:rPr>
              <a:t>Je ne crois pas que même si Lou trouve le candidat parfait sa première fois le sera aussi, car à mon avis, la première fois ne sera pas comme on la prévoit. </a:t>
            </a:r>
            <a:r>
              <a:rPr lang="fr-CA" sz="2600" dirty="0">
                <a:solidFill>
                  <a:schemeClr val="accent2">
                    <a:lumMod val="50000"/>
                  </a:schemeClr>
                </a:solidFill>
              </a:rPr>
              <a:t>Comme nous l’avons vu en classe, il ne sert à rien de tenter de tout planifier, car il est possible qu’on ne soit pas prêt le moment venu, et ce même si on avait tout prévu. On a le droit de changer d’idée. </a:t>
            </a:r>
            <a:r>
              <a:rPr lang="fr-CA" sz="2600" dirty="0">
                <a:solidFill>
                  <a:srgbClr val="00B050"/>
                </a:solidFill>
              </a:rPr>
              <a:t>Comme dans le roman, même si Lou avait organisé toute sa soirée avec Farid, qu’elle considérait parfait, elle a changé d’idée au moment de faire l’acte. Ce qu’elle avait prévu n’a donc pas eu lieu. </a:t>
            </a:r>
          </a:p>
          <a:p>
            <a:pPr marL="0" indent="0">
              <a:lnSpc>
                <a:spcPct val="100000"/>
              </a:lnSpc>
              <a:buNone/>
            </a:pPr>
            <a:endParaRPr lang="fr-CA" sz="1700" dirty="0">
              <a:solidFill>
                <a:schemeClr val="tx1">
                  <a:lumMod val="85000"/>
                  <a:lumOff val="15000"/>
                </a:schemeClr>
              </a:solidFill>
            </a:endParaRPr>
          </a:p>
          <a:p>
            <a:pPr marL="0" indent="0">
              <a:lnSpc>
                <a:spcPct val="100000"/>
              </a:lnSpc>
              <a:buNone/>
            </a:pPr>
            <a:endParaRPr lang="fr-CA" sz="1700" dirty="0">
              <a:solidFill>
                <a:schemeClr val="tx1">
                  <a:lumMod val="85000"/>
                  <a:lumOff val="15000"/>
                </a:schemeClr>
              </a:solidFill>
            </a:endParaRPr>
          </a:p>
        </p:txBody>
      </p:sp>
    </p:spTree>
    <p:extLst>
      <p:ext uri="{BB962C8B-B14F-4D97-AF65-F5344CB8AC3E}">
        <p14:creationId xmlns:p14="http://schemas.microsoft.com/office/powerpoint/2010/main" val="1447639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CC74D90-B9E5-42B1-A3AB-FE7DCFDDBA8D}"/>
              </a:ext>
            </a:extLst>
          </p:cNvPr>
          <p:cNvSpPr>
            <a:spLocks noGrp="1"/>
          </p:cNvSpPr>
          <p:nvPr>
            <p:ph type="title"/>
          </p:nvPr>
        </p:nvSpPr>
        <p:spPr>
          <a:xfrm>
            <a:off x="6411685" y="634946"/>
            <a:ext cx="5127171" cy="1450757"/>
          </a:xfrm>
        </p:spPr>
        <p:txBody>
          <a:bodyPr>
            <a:normAutofit/>
          </a:bodyPr>
          <a:lstStyle/>
          <a:p>
            <a:r>
              <a:rPr lang="fr-CA" sz="4700" dirty="0"/>
              <a:t>À ton tour </a:t>
            </a:r>
          </a:p>
        </p:txBody>
      </p:sp>
      <p:pic>
        <p:nvPicPr>
          <p:cNvPr id="7" name="Graphic 6">
            <a:extLst>
              <a:ext uri="{FF2B5EF4-FFF2-40B4-BE49-F238E27FC236}">
                <a16:creationId xmlns:a16="http://schemas.microsoft.com/office/drawing/2014/main" id="{056564EB-C44A-4959-8D81-EB4F2C9F34B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3192" y="711306"/>
            <a:ext cx="5115347" cy="5115347"/>
          </a:xfrm>
          <a:prstGeom prst="rect">
            <a:avLst/>
          </a:prstGeom>
        </p:spPr>
      </p:pic>
      <p:cxnSp>
        <p:nvCxnSpPr>
          <p:cNvPr id="12" name="Straight Connector 11">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14044" y="2246569"/>
            <a:ext cx="4572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EB8015F0-AA18-42BE-8F05-568958CB490C}"/>
              </a:ext>
            </a:extLst>
          </p:cNvPr>
          <p:cNvSpPr>
            <a:spLocks noGrp="1"/>
          </p:cNvSpPr>
          <p:nvPr>
            <p:ph idx="1"/>
          </p:nvPr>
        </p:nvSpPr>
        <p:spPr>
          <a:xfrm>
            <a:off x="6411684" y="2407436"/>
            <a:ext cx="5127172" cy="3461658"/>
          </a:xfrm>
        </p:spPr>
        <p:txBody>
          <a:bodyPr>
            <a:normAutofit/>
          </a:bodyPr>
          <a:lstStyle/>
          <a:p>
            <a:r>
              <a:rPr lang="fr-CA" sz="2000" dirty="0"/>
              <a:t>1. Lis l’extrait du roman qui t’est remis. </a:t>
            </a:r>
          </a:p>
          <a:p>
            <a:r>
              <a:rPr lang="fr-CA" sz="2000" dirty="0"/>
              <a:t>2. Réponds à la question de réaction écrite à la fin de l’extrait, dans ton cahier Canada de lecture. </a:t>
            </a:r>
          </a:p>
          <a:p>
            <a:r>
              <a:rPr lang="fr-CA" sz="2000" b="1" dirty="0"/>
              <a:t>Inscris la date en haut et le titre suivant : Le sexy défi de Lou Lafleur, dimension RÉACTION </a:t>
            </a:r>
          </a:p>
        </p:txBody>
      </p:sp>
      <p:sp>
        <p:nvSpPr>
          <p:cNvPr id="14" name="Rectangle 13">
            <a:extLst>
              <a:ext uri="{FF2B5EF4-FFF2-40B4-BE49-F238E27FC236}">
                <a16:creationId xmlns:a16="http://schemas.microsoft.com/office/drawing/2014/main" id="{5712F7E8-BFD5-4B85-A173-57790DA12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09350183"/>
      </p:ext>
    </p:extLst>
  </p:cSld>
  <p:clrMapOvr>
    <a:masterClrMapping/>
  </p:clrMapOvr>
</p:sld>
</file>

<file path=ppt/theme/theme1.xml><?xml version="1.0" encoding="utf-8"?>
<a:theme xmlns:a="http://schemas.openxmlformats.org/drawingml/2006/main" name="RetrospectVTI">
  <a:themeElements>
    <a:clrScheme name="">
      <a:dk1>
        <a:srgbClr val="000000"/>
      </a:dk1>
      <a:lt1>
        <a:srgbClr val="FFFFFF"/>
      </a:lt1>
      <a:dk2>
        <a:srgbClr val="312441"/>
      </a:dk2>
      <a:lt2>
        <a:srgbClr val="E2E8E6"/>
      </a:lt2>
      <a:accent1>
        <a:srgbClr val="EE6E96"/>
      </a:accent1>
      <a:accent2>
        <a:srgbClr val="EB4EC0"/>
      </a:accent2>
      <a:accent3>
        <a:srgbClr val="DC6EEE"/>
      </a:accent3>
      <a:accent4>
        <a:srgbClr val="924EEB"/>
      </a:accent4>
      <a:accent5>
        <a:srgbClr val="716EEE"/>
      </a:accent5>
      <a:accent6>
        <a:srgbClr val="4E8CEB"/>
      </a:accent6>
      <a:hlink>
        <a:srgbClr val="568F7D"/>
      </a:hlink>
      <a:folHlink>
        <a:srgbClr val="7F7F7F"/>
      </a:folHlink>
    </a:clrScheme>
    <a:fontScheme name="Retrospect">
      <a:majorFont>
        <a:latin typeface="Avenir Next LT Pro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venir Next LT Pro"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docProps/app.xml><?xml version="1.0" encoding="utf-8"?>
<Properties xmlns="http://schemas.openxmlformats.org/officeDocument/2006/extended-properties" xmlns:vt="http://schemas.openxmlformats.org/officeDocument/2006/docPropsVTypes">
  <TotalTime>113</TotalTime>
  <Words>1157</Words>
  <Application>Microsoft Office PowerPoint</Application>
  <PresentationFormat>Grand écran</PresentationFormat>
  <Paragraphs>55</Paragraphs>
  <Slides>17</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17</vt:i4>
      </vt:variant>
    </vt:vector>
  </HeadingPairs>
  <TitlesOfParts>
    <vt:vector size="22" baseType="lpstr">
      <vt:lpstr>Avenir Next LT Pro</vt:lpstr>
      <vt:lpstr>Avenir Next LT Pro Light</vt:lpstr>
      <vt:lpstr>Calibri</vt:lpstr>
      <vt:lpstr>Wingdings</vt:lpstr>
      <vt:lpstr>RetrospectVTI</vt:lpstr>
      <vt:lpstr>Les mythes en sexualité </vt:lpstr>
      <vt:lpstr>Définition</vt:lpstr>
      <vt:lpstr>Le sexy défi de Lou Lafleur </vt:lpstr>
      <vt:lpstr>Quelques mythes </vt:lpstr>
      <vt:lpstr>La première fois est douloureuse pour les filles </vt:lpstr>
      <vt:lpstr>On ne peut pas tomber enceinte ou contracter d’ITSS la première fois </vt:lpstr>
      <vt:lpstr>« Mais je suis quand même persuadée qu’une sexualité épanouie au vingt et unième siècle doit aussi passer par le sexe oral. » (Le sexy défi de Lou Lafleur, p.108)</vt:lpstr>
      <vt:lpstr>« Quinze ans ou l’âge moyen des jeunes filles pour une première relation sexuelle » (Le sexy défi de Lou Lafleur, p.9)</vt:lpstr>
      <vt:lpstr>« Plus je serai outillée, plus je serai en confiance lors de ma première fois. Personne ne peut mieux m’équiper que des pros qui s’exercent jour après jour. Des pros de la porno. » (Le sexy défi de Lou Lafleur, p.88-89)</vt:lpstr>
      <vt:lpstr>« Jolies chandelles, fleurs odorantes, bouteille de grand cru de kombucha et sous-vêtements en dentelle. Moi, je veux que ce soit idyllique. » (Le sexy défi de Lou Lafleur, p.131)</vt:lpstr>
      <vt:lpstr>« Je dois être la proie, et l’homme, le prédateur. La nature est ainsi faite » (Le sexy défi de Lou Lafleur, p.53)</vt:lpstr>
      <vt:lpstr>« Wow! Wow! Triple wow! Tout un feeling. Est-ce que c’est comme ça chaque fois? Vraiment? Toutes les femmes à travers le monde arrivent à ressentir ça? » (Le sexy défi de Lou Lafleur, p.126)</vt:lpstr>
      <vt:lpstr>« Masturbation, hein? dis-je, incertaine de l’utilité de cette suggestion. C’est pas juste les gars qui font ça? » (Le sexy défi de Lou Lafleur, p.123)</vt:lpstr>
      <vt:lpstr>Tu as des questions?</vt:lpstr>
      <vt:lpstr>Dimension de la lecture : Réaction </vt:lpstr>
      <vt:lpstr>Exemple de réponse</vt:lpstr>
      <vt:lpstr>À ton tour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mythes en sexualité </dc:title>
  <dc:creator>Flambert Alex-Anne</dc:creator>
  <cp:lastModifiedBy>Flambert Alex-Anne</cp:lastModifiedBy>
  <cp:revision>5</cp:revision>
  <dcterms:created xsi:type="dcterms:W3CDTF">2019-10-24T15:08:11Z</dcterms:created>
  <dcterms:modified xsi:type="dcterms:W3CDTF">2020-09-28T18:19:11Z</dcterms:modified>
</cp:coreProperties>
</file>